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65" r:id="rId8"/>
    <p:sldId id="261" r:id="rId9"/>
    <p:sldId id="262" r:id="rId10"/>
    <p:sldId id="258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390"/>
    <a:srgbClr val="76125E"/>
    <a:srgbClr val="27B2B9"/>
    <a:srgbClr val="F5BC27"/>
    <a:srgbClr val="7C1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3A4FE-DC94-464A-AB6E-03FF7FEA234E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F4FC32D-BDB0-4819-A0BE-1E65192B0F97}">
      <dgm:prSet phldrT="[Texto]" custT="1"/>
      <dgm:spPr/>
      <dgm:t>
        <a:bodyPr/>
        <a:lstStyle/>
        <a:p>
          <a:r>
            <a:rPr lang="es-ES" sz="3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Promover la investigación en temas humanitarios</a:t>
          </a:r>
          <a:r>
            <a:rPr lang="es-ES" sz="3200" dirty="0" smtClean="0">
              <a:latin typeface="+mj-lt"/>
              <a:ea typeface="+mj-ea"/>
              <a:cs typeface="+mj-cs"/>
            </a:rPr>
            <a:t>, </a:t>
          </a:r>
          <a:endParaRPr lang="es-CO" sz="3200" dirty="0"/>
        </a:p>
      </dgm:t>
    </dgm:pt>
    <dgm:pt modelId="{3C979046-D00B-47F5-9521-23B1C2E2504B}" type="parTrans" cxnId="{4E5FB184-15E4-4C83-882D-370CBCF86FF8}">
      <dgm:prSet/>
      <dgm:spPr/>
      <dgm:t>
        <a:bodyPr/>
        <a:lstStyle/>
        <a:p>
          <a:endParaRPr lang="es-CO"/>
        </a:p>
      </dgm:t>
    </dgm:pt>
    <dgm:pt modelId="{FE3A9060-3AD8-4B65-A9BC-3873B7435619}" type="sibTrans" cxnId="{4E5FB184-15E4-4C83-882D-370CBCF86FF8}">
      <dgm:prSet/>
      <dgm:spPr/>
      <dgm:t>
        <a:bodyPr/>
        <a:lstStyle/>
        <a:p>
          <a:endParaRPr lang="es-CO"/>
        </a:p>
      </dgm:t>
    </dgm:pt>
    <dgm:pt modelId="{2B2B74AF-9091-42CF-A67F-041411BD592E}">
      <dgm:prSet custT="1"/>
      <dgm:spPr/>
      <dgm:t>
        <a:bodyPr/>
        <a:lstStyle/>
        <a:p>
          <a:r>
            <a:rPr lang="es-ES" sz="5400" dirty="0" smtClean="0">
              <a:latin typeface="+mj-lt"/>
              <a:ea typeface="+mj-ea"/>
              <a:cs typeface="+mj-cs"/>
            </a:rPr>
            <a:t>Entre:</a:t>
          </a:r>
          <a:endParaRPr lang="es-ES" sz="5400" dirty="0">
            <a:latin typeface="+mj-lt"/>
            <a:ea typeface="+mj-ea"/>
            <a:cs typeface="+mj-cs"/>
          </a:endParaRPr>
        </a:p>
      </dgm:t>
    </dgm:pt>
    <dgm:pt modelId="{22075984-043E-4C8C-ADCE-27073E7DBF46}" type="parTrans" cxnId="{E9056F3D-DC2A-486F-98ED-BB7F9FC2143E}">
      <dgm:prSet/>
      <dgm:spPr/>
      <dgm:t>
        <a:bodyPr/>
        <a:lstStyle/>
        <a:p>
          <a:endParaRPr lang="es-CO"/>
        </a:p>
      </dgm:t>
    </dgm:pt>
    <dgm:pt modelId="{478CC8EE-CA0E-4019-B82A-948D20E3E09E}" type="sibTrans" cxnId="{E9056F3D-DC2A-486F-98ED-BB7F9FC2143E}">
      <dgm:prSet/>
      <dgm:spPr/>
      <dgm:t>
        <a:bodyPr/>
        <a:lstStyle/>
        <a:p>
          <a:endParaRPr lang="es-CO"/>
        </a:p>
      </dgm:t>
    </dgm:pt>
    <dgm:pt modelId="{D07F8D3F-8B9C-40D0-8367-10D413630C45}">
      <dgm:prSet custT="1"/>
      <dgm:spPr/>
      <dgm:t>
        <a:bodyPr/>
        <a:lstStyle/>
        <a:p>
          <a:r>
            <a:rPr lang="es-ES" sz="3200" dirty="0" smtClean="0">
              <a:latin typeface="+mj-lt"/>
              <a:ea typeface="+mj-ea"/>
              <a:cs typeface="+mj-cs"/>
            </a:rPr>
            <a:t>Academia</a:t>
          </a:r>
          <a:endParaRPr lang="es-ES" sz="3200" dirty="0">
            <a:latin typeface="+mj-lt"/>
            <a:ea typeface="+mj-ea"/>
            <a:cs typeface="+mj-cs"/>
          </a:endParaRPr>
        </a:p>
      </dgm:t>
    </dgm:pt>
    <dgm:pt modelId="{D0F129F5-8E83-4445-BFF3-53304A927631}" type="parTrans" cxnId="{626A3276-DE4B-4CE6-A511-F5272FD128FE}">
      <dgm:prSet/>
      <dgm:spPr/>
      <dgm:t>
        <a:bodyPr/>
        <a:lstStyle/>
        <a:p>
          <a:endParaRPr lang="es-CO"/>
        </a:p>
      </dgm:t>
    </dgm:pt>
    <dgm:pt modelId="{DFF8C812-E8D2-456A-8643-9FEE0267EB60}" type="sibTrans" cxnId="{626A3276-DE4B-4CE6-A511-F5272FD128FE}">
      <dgm:prSet/>
      <dgm:spPr/>
      <dgm:t>
        <a:bodyPr/>
        <a:lstStyle/>
        <a:p>
          <a:endParaRPr lang="es-CO"/>
        </a:p>
      </dgm:t>
    </dgm:pt>
    <dgm:pt modelId="{720528A9-023F-4590-8170-5551E21E457A}">
      <dgm:prSet custT="1"/>
      <dgm:spPr/>
      <dgm:t>
        <a:bodyPr/>
        <a:lstStyle/>
        <a:p>
          <a:r>
            <a:rPr lang="es-ES" sz="3200" dirty="0" smtClean="0">
              <a:latin typeface="+mj-lt"/>
              <a:ea typeface="+mj-ea"/>
              <a:cs typeface="+mj-cs"/>
            </a:rPr>
            <a:t>ONG </a:t>
          </a:r>
          <a:endParaRPr lang="es-ES" sz="3200" dirty="0">
            <a:latin typeface="+mj-lt"/>
            <a:ea typeface="+mj-ea"/>
            <a:cs typeface="+mj-cs"/>
          </a:endParaRPr>
        </a:p>
      </dgm:t>
    </dgm:pt>
    <dgm:pt modelId="{7FB6F85D-31F0-4E00-A592-FFC6AFEBF0D2}" type="parTrans" cxnId="{BF2BB561-6EAB-482E-9730-7E51E5A9C494}">
      <dgm:prSet/>
      <dgm:spPr/>
      <dgm:t>
        <a:bodyPr/>
        <a:lstStyle/>
        <a:p>
          <a:endParaRPr lang="es-CO"/>
        </a:p>
      </dgm:t>
    </dgm:pt>
    <dgm:pt modelId="{23FDC95E-0873-4463-A15E-0E9B2FF168F5}" type="sibTrans" cxnId="{BF2BB561-6EAB-482E-9730-7E51E5A9C494}">
      <dgm:prSet/>
      <dgm:spPr/>
      <dgm:t>
        <a:bodyPr/>
        <a:lstStyle/>
        <a:p>
          <a:endParaRPr lang="es-CO"/>
        </a:p>
      </dgm:t>
    </dgm:pt>
    <dgm:pt modelId="{87C49878-90FD-4DCB-B0F8-ABF420B9CC7B}">
      <dgm:prSet custT="1"/>
      <dgm:spPr/>
      <dgm:t>
        <a:bodyPr/>
        <a:lstStyle/>
        <a:p>
          <a:r>
            <a:rPr lang="es-ES" sz="3200" dirty="0" smtClean="0">
              <a:latin typeface="+mj-lt"/>
              <a:ea typeface="+mj-ea"/>
              <a:cs typeface="+mj-cs"/>
            </a:rPr>
            <a:t>Naciones Unidas</a:t>
          </a:r>
          <a:endParaRPr lang="es-ES" sz="3200" dirty="0">
            <a:latin typeface="+mj-lt"/>
            <a:ea typeface="+mj-ea"/>
            <a:cs typeface="+mj-cs"/>
          </a:endParaRPr>
        </a:p>
      </dgm:t>
    </dgm:pt>
    <dgm:pt modelId="{C6558E92-D171-4F99-9D7D-3C6A1D0B3ED3}" type="parTrans" cxnId="{DE0B25A0-C180-497F-BC35-F900DEEE7334}">
      <dgm:prSet/>
      <dgm:spPr/>
      <dgm:t>
        <a:bodyPr/>
        <a:lstStyle/>
        <a:p>
          <a:endParaRPr lang="es-CO"/>
        </a:p>
      </dgm:t>
    </dgm:pt>
    <dgm:pt modelId="{2CDDF859-E6E9-4DC2-B44D-A7BC671107E9}" type="sibTrans" cxnId="{DE0B25A0-C180-497F-BC35-F900DEEE7334}">
      <dgm:prSet/>
      <dgm:spPr/>
      <dgm:t>
        <a:bodyPr/>
        <a:lstStyle/>
        <a:p>
          <a:endParaRPr lang="es-CO"/>
        </a:p>
      </dgm:t>
    </dgm:pt>
    <dgm:pt modelId="{C187F286-BD4F-4337-BC30-6CA3F5158F0D}">
      <dgm:prSet/>
      <dgm:spPr/>
      <dgm:t>
        <a:bodyPr/>
        <a:lstStyle/>
        <a:p>
          <a:r>
            <a:rPr lang="es-ES" dirty="0" smtClean="0">
              <a:latin typeface="+mj-lt"/>
              <a:ea typeface="+mj-ea"/>
              <a:cs typeface="+mj-cs"/>
            </a:rPr>
            <a:t>Enfocada a mejorar la toma de decisiones y la</a:t>
          </a:r>
          <a:endParaRPr lang="es-ES" dirty="0">
            <a:latin typeface="+mj-lt"/>
            <a:ea typeface="+mj-ea"/>
            <a:cs typeface="+mj-cs"/>
          </a:endParaRPr>
        </a:p>
      </dgm:t>
    </dgm:pt>
    <dgm:pt modelId="{65FE67FE-B6D9-4BF3-BBA7-21AC55E24EAB}" type="parTrans" cxnId="{BAA80926-1204-4223-ACB4-FBE957BA089B}">
      <dgm:prSet/>
      <dgm:spPr/>
      <dgm:t>
        <a:bodyPr/>
        <a:lstStyle/>
        <a:p>
          <a:endParaRPr lang="es-CO"/>
        </a:p>
      </dgm:t>
    </dgm:pt>
    <dgm:pt modelId="{27E0D572-97CF-494F-8EAC-C9824070D019}" type="sibTrans" cxnId="{BAA80926-1204-4223-ACB4-FBE957BA089B}">
      <dgm:prSet/>
      <dgm:spPr/>
      <dgm:t>
        <a:bodyPr/>
        <a:lstStyle/>
        <a:p>
          <a:endParaRPr lang="es-CO"/>
        </a:p>
      </dgm:t>
    </dgm:pt>
    <dgm:pt modelId="{A0AA9102-E5A8-40FF-A76C-5C8EB4C6F739}">
      <dgm:prSet/>
      <dgm:spPr/>
      <dgm:t>
        <a:bodyPr/>
        <a:lstStyle/>
        <a:p>
          <a:r>
            <a:rPr lang="es-ES" dirty="0" smtClean="0">
              <a:latin typeface="+mj-lt"/>
              <a:ea typeface="+mj-ea"/>
              <a:cs typeface="+mj-cs"/>
            </a:rPr>
            <a:t>calidad en la asistencia humanitaria.</a:t>
          </a:r>
          <a:endParaRPr lang="es-ES" dirty="0">
            <a:latin typeface="+mj-lt"/>
            <a:ea typeface="+mj-ea"/>
            <a:cs typeface="+mj-cs"/>
          </a:endParaRPr>
        </a:p>
      </dgm:t>
    </dgm:pt>
    <dgm:pt modelId="{EDC213BB-048D-46B6-BAAE-2DB2D7ECB318}" type="parTrans" cxnId="{F9A0079D-E547-49AE-98AD-FEA5B10DC73D}">
      <dgm:prSet/>
      <dgm:spPr/>
      <dgm:t>
        <a:bodyPr/>
        <a:lstStyle/>
        <a:p>
          <a:endParaRPr lang="es-CO"/>
        </a:p>
      </dgm:t>
    </dgm:pt>
    <dgm:pt modelId="{6D095A05-52DB-45F5-B334-30C1B66C8252}" type="sibTrans" cxnId="{F9A0079D-E547-49AE-98AD-FEA5B10DC73D}">
      <dgm:prSet/>
      <dgm:spPr/>
      <dgm:t>
        <a:bodyPr/>
        <a:lstStyle/>
        <a:p>
          <a:endParaRPr lang="es-CO"/>
        </a:p>
      </dgm:t>
    </dgm:pt>
    <dgm:pt modelId="{BC03541C-3C22-45FC-849E-68F626B19A4B}" type="pres">
      <dgm:prSet presAssocID="{2D93A4FE-DC94-464A-AB6E-03FF7FEA234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E2F789-A4F9-412A-9C25-2F82E91AFDF9}" type="pres">
      <dgm:prSet presAssocID="{BF4FC32D-BDB0-4819-A0BE-1E65192B0F97}" presName="vertOne" presStyleCnt="0"/>
      <dgm:spPr/>
    </dgm:pt>
    <dgm:pt modelId="{E3E37C6F-767B-4C35-A278-D37A04FF29D8}" type="pres">
      <dgm:prSet presAssocID="{BF4FC32D-BDB0-4819-A0BE-1E65192B0F97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F2BDB5D-A543-437A-AFEA-6EE45A69FBED}" type="pres">
      <dgm:prSet presAssocID="{BF4FC32D-BDB0-4819-A0BE-1E65192B0F97}" presName="parTransOne" presStyleCnt="0"/>
      <dgm:spPr/>
    </dgm:pt>
    <dgm:pt modelId="{3F8E50CC-D8C7-42E5-8613-F9FB25981576}" type="pres">
      <dgm:prSet presAssocID="{BF4FC32D-BDB0-4819-A0BE-1E65192B0F97}" presName="horzOne" presStyleCnt="0"/>
      <dgm:spPr/>
    </dgm:pt>
    <dgm:pt modelId="{2A3DC8E6-22CA-4643-AA8F-BD9E3DCB9EC1}" type="pres">
      <dgm:prSet presAssocID="{2B2B74AF-9091-42CF-A67F-041411BD592E}" presName="vertTwo" presStyleCnt="0"/>
      <dgm:spPr/>
    </dgm:pt>
    <dgm:pt modelId="{9D3BEA05-D5F0-450A-AE68-37960CBC4848}" type="pres">
      <dgm:prSet presAssocID="{2B2B74AF-9091-42CF-A67F-041411BD592E}" presName="txTwo" presStyleLbl="node2" presStyleIdx="0" presStyleCnt="2">
        <dgm:presLayoutVars>
          <dgm:chPref val="3"/>
        </dgm:presLayoutVars>
      </dgm:prSet>
      <dgm:spPr/>
    </dgm:pt>
    <dgm:pt modelId="{35859727-2046-4060-98B4-4F5C557195A2}" type="pres">
      <dgm:prSet presAssocID="{2B2B74AF-9091-42CF-A67F-041411BD592E}" presName="parTransTwo" presStyleCnt="0"/>
      <dgm:spPr/>
    </dgm:pt>
    <dgm:pt modelId="{1F2DB8D8-DF9F-437C-B131-0CB011E6A156}" type="pres">
      <dgm:prSet presAssocID="{2B2B74AF-9091-42CF-A67F-041411BD592E}" presName="horzTwo" presStyleCnt="0"/>
      <dgm:spPr/>
    </dgm:pt>
    <dgm:pt modelId="{FDB67478-BA11-43D6-8A69-03391AC04DEF}" type="pres">
      <dgm:prSet presAssocID="{D07F8D3F-8B9C-40D0-8367-10D413630C45}" presName="vertThree" presStyleCnt="0"/>
      <dgm:spPr/>
    </dgm:pt>
    <dgm:pt modelId="{18FBFCF2-0FBC-4ECD-9B03-77037B06DF36}" type="pres">
      <dgm:prSet presAssocID="{D07F8D3F-8B9C-40D0-8367-10D413630C45}" presName="txThree" presStyleLbl="node3" presStyleIdx="0" presStyleCnt="3">
        <dgm:presLayoutVars>
          <dgm:chPref val="3"/>
        </dgm:presLayoutVars>
      </dgm:prSet>
      <dgm:spPr/>
    </dgm:pt>
    <dgm:pt modelId="{936A0DF8-A304-423B-81B6-6A2EE1331E14}" type="pres">
      <dgm:prSet presAssocID="{D07F8D3F-8B9C-40D0-8367-10D413630C45}" presName="horzThree" presStyleCnt="0"/>
      <dgm:spPr/>
    </dgm:pt>
    <dgm:pt modelId="{1DB73A8F-4453-4226-92A0-D5A0D513926B}" type="pres">
      <dgm:prSet presAssocID="{DFF8C812-E8D2-456A-8643-9FEE0267EB60}" presName="sibSpaceThree" presStyleCnt="0"/>
      <dgm:spPr/>
    </dgm:pt>
    <dgm:pt modelId="{2C7E7DFF-0741-4F09-8CA6-654A9D6B92A6}" type="pres">
      <dgm:prSet presAssocID="{720528A9-023F-4590-8170-5551E21E457A}" presName="vertThree" presStyleCnt="0"/>
      <dgm:spPr/>
    </dgm:pt>
    <dgm:pt modelId="{58144C69-8EE5-40DF-BF7B-FD824A8D06BF}" type="pres">
      <dgm:prSet presAssocID="{720528A9-023F-4590-8170-5551E21E457A}" presName="txThree" presStyleLbl="node3" presStyleIdx="1" presStyleCnt="3">
        <dgm:presLayoutVars>
          <dgm:chPref val="3"/>
        </dgm:presLayoutVars>
      </dgm:prSet>
      <dgm:spPr/>
    </dgm:pt>
    <dgm:pt modelId="{2E2B96D6-14B0-4EB0-818F-26C4B15EE3AF}" type="pres">
      <dgm:prSet presAssocID="{720528A9-023F-4590-8170-5551E21E457A}" presName="horzThree" presStyleCnt="0"/>
      <dgm:spPr/>
    </dgm:pt>
    <dgm:pt modelId="{521A67B9-C534-4414-94F5-8C2F6620E275}" type="pres">
      <dgm:prSet presAssocID="{23FDC95E-0873-4463-A15E-0E9B2FF168F5}" presName="sibSpaceThree" presStyleCnt="0"/>
      <dgm:spPr/>
    </dgm:pt>
    <dgm:pt modelId="{AF42B711-BE9B-4840-945B-5749E1143616}" type="pres">
      <dgm:prSet presAssocID="{87C49878-90FD-4DCB-B0F8-ABF420B9CC7B}" presName="vertThree" presStyleCnt="0"/>
      <dgm:spPr/>
    </dgm:pt>
    <dgm:pt modelId="{731A3355-69F7-42AA-A261-2E9634382ADD}" type="pres">
      <dgm:prSet presAssocID="{87C49878-90FD-4DCB-B0F8-ABF420B9CC7B}" presName="txThree" presStyleLbl="node3" presStyleIdx="2" presStyleCnt="3">
        <dgm:presLayoutVars>
          <dgm:chPref val="3"/>
        </dgm:presLayoutVars>
      </dgm:prSet>
      <dgm:spPr/>
    </dgm:pt>
    <dgm:pt modelId="{8109A587-5341-4CC8-95B7-743A9E260FA7}" type="pres">
      <dgm:prSet presAssocID="{87C49878-90FD-4DCB-B0F8-ABF420B9CC7B}" presName="horzThree" presStyleCnt="0"/>
      <dgm:spPr/>
    </dgm:pt>
    <dgm:pt modelId="{DE51F801-6AD5-46C3-8BF0-33E1496A8C85}" type="pres">
      <dgm:prSet presAssocID="{FE3A9060-3AD8-4B65-A9BC-3873B7435619}" presName="sibSpaceOne" presStyleCnt="0"/>
      <dgm:spPr/>
    </dgm:pt>
    <dgm:pt modelId="{5EEA4B5B-A145-4FCE-AC9A-CB05BCF21656}" type="pres">
      <dgm:prSet presAssocID="{C187F286-BD4F-4337-BC30-6CA3F5158F0D}" presName="vertOne" presStyleCnt="0"/>
      <dgm:spPr/>
    </dgm:pt>
    <dgm:pt modelId="{CD26294F-8381-4C74-9297-6DBBE39554D1}" type="pres">
      <dgm:prSet presAssocID="{C187F286-BD4F-4337-BC30-6CA3F5158F0D}" presName="txOne" presStyleLbl="node0" presStyleIdx="1" presStyleCnt="2">
        <dgm:presLayoutVars>
          <dgm:chPref val="3"/>
        </dgm:presLayoutVars>
      </dgm:prSet>
      <dgm:spPr/>
    </dgm:pt>
    <dgm:pt modelId="{680221B3-64AC-4015-B5F8-9916A97F63A7}" type="pres">
      <dgm:prSet presAssocID="{C187F286-BD4F-4337-BC30-6CA3F5158F0D}" presName="parTransOne" presStyleCnt="0"/>
      <dgm:spPr/>
    </dgm:pt>
    <dgm:pt modelId="{2F125A0A-2FE5-400A-8A49-EA53E678AF35}" type="pres">
      <dgm:prSet presAssocID="{C187F286-BD4F-4337-BC30-6CA3F5158F0D}" presName="horzOne" presStyleCnt="0"/>
      <dgm:spPr/>
    </dgm:pt>
    <dgm:pt modelId="{DEC9586A-1476-4352-B4B8-0D48D2BC1D39}" type="pres">
      <dgm:prSet presAssocID="{A0AA9102-E5A8-40FF-A76C-5C8EB4C6F739}" presName="vertTwo" presStyleCnt="0"/>
      <dgm:spPr/>
    </dgm:pt>
    <dgm:pt modelId="{2E71D4C8-A1F2-4FC3-BBA0-13975AB213E7}" type="pres">
      <dgm:prSet presAssocID="{A0AA9102-E5A8-40FF-A76C-5C8EB4C6F739}" presName="txTwo" presStyleLbl="node2" presStyleIdx="1" presStyleCnt="2">
        <dgm:presLayoutVars>
          <dgm:chPref val="3"/>
        </dgm:presLayoutVars>
      </dgm:prSet>
      <dgm:spPr/>
    </dgm:pt>
    <dgm:pt modelId="{748ECC01-487D-49B5-9F49-B8B40150C82E}" type="pres">
      <dgm:prSet presAssocID="{A0AA9102-E5A8-40FF-A76C-5C8EB4C6F739}" presName="horzTwo" presStyleCnt="0"/>
      <dgm:spPr/>
    </dgm:pt>
  </dgm:ptLst>
  <dgm:cxnLst>
    <dgm:cxn modelId="{BAA80926-1204-4223-ACB4-FBE957BA089B}" srcId="{2D93A4FE-DC94-464A-AB6E-03FF7FEA234E}" destId="{C187F286-BD4F-4337-BC30-6CA3F5158F0D}" srcOrd="1" destOrd="0" parTransId="{65FE67FE-B6D9-4BF3-BBA7-21AC55E24EAB}" sibTransId="{27E0D572-97CF-494F-8EAC-C9824070D019}"/>
    <dgm:cxn modelId="{CC0C5A09-5F02-49E9-A102-25F03ACF2239}" type="presOf" srcId="{2D93A4FE-DC94-464A-AB6E-03FF7FEA234E}" destId="{BC03541C-3C22-45FC-849E-68F626B19A4B}" srcOrd="0" destOrd="0" presId="urn:microsoft.com/office/officeart/2005/8/layout/hierarchy4"/>
    <dgm:cxn modelId="{4842FD53-B2A8-4381-BDF2-C015CD3573D6}" type="presOf" srcId="{D07F8D3F-8B9C-40D0-8367-10D413630C45}" destId="{18FBFCF2-0FBC-4ECD-9B03-77037B06DF36}" srcOrd="0" destOrd="0" presId="urn:microsoft.com/office/officeart/2005/8/layout/hierarchy4"/>
    <dgm:cxn modelId="{669145CE-D11F-4A93-887E-3175C7D05CF5}" type="presOf" srcId="{720528A9-023F-4590-8170-5551E21E457A}" destId="{58144C69-8EE5-40DF-BF7B-FD824A8D06BF}" srcOrd="0" destOrd="0" presId="urn:microsoft.com/office/officeart/2005/8/layout/hierarchy4"/>
    <dgm:cxn modelId="{F9A0079D-E547-49AE-98AD-FEA5B10DC73D}" srcId="{C187F286-BD4F-4337-BC30-6CA3F5158F0D}" destId="{A0AA9102-E5A8-40FF-A76C-5C8EB4C6F739}" srcOrd="0" destOrd="0" parTransId="{EDC213BB-048D-46B6-BAAE-2DB2D7ECB318}" sibTransId="{6D095A05-52DB-45F5-B334-30C1B66C8252}"/>
    <dgm:cxn modelId="{DE0B25A0-C180-497F-BC35-F900DEEE7334}" srcId="{2B2B74AF-9091-42CF-A67F-041411BD592E}" destId="{87C49878-90FD-4DCB-B0F8-ABF420B9CC7B}" srcOrd="2" destOrd="0" parTransId="{C6558E92-D171-4F99-9D7D-3C6A1D0B3ED3}" sibTransId="{2CDDF859-E6E9-4DC2-B44D-A7BC671107E9}"/>
    <dgm:cxn modelId="{4E5FB184-15E4-4C83-882D-370CBCF86FF8}" srcId="{2D93A4FE-DC94-464A-AB6E-03FF7FEA234E}" destId="{BF4FC32D-BDB0-4819-A0BE-1E65192B0F97}" srcOrd="0" destOrd="0" parTransId="{3C979046-D00B-47F5-9521-23B1C2E2504B}" sibTransId="{FE3A9060-3AD8-4B65-A9BC-3873B7435619}"/>
    <dgm:cxn modelId="{B74DC9E4-D880-45C4-9EB8-F768AF88C735}" type="presOf" srcId="{87C49878-90FD-4DCB-B0F8-ABF420B9CC7B}" destId="{731A3355-69F7-42AA-A261-2E9634382ADD}" srcOrd="0" destOrd="0" presId="urn:microsoft.com/office/officeart/2005/8/layout/hierarchy4"/>
    <dgm:cxn modelId="{1F1008ED-0E01-430C-8AFB-BEA3972C9882}" type="presOf" srcId="{BF4FC32D-BDB0-4819-A0BE-1E65192B0F97}" destId="{E3E37C6F-767B-4C35-A278-D37A04FF29D8}" srcOrd="0" destOrd="0" presId="urn:microsoft.com/office/officeart/2005/8/layout/hierarchy4"/>
    <dgm:cxn modelId="{4EC9F5D5-6DB1-4812-BFF7-07CDC9D7B7E5}" type="presOf" srcId="{C187F286-BD4F-4337-BC30-6CA3F5158F0D}" destId="{CD26294F-8381-4C74-9297-6DBBE39554D1}" srcOrd="0" destOrd="0" presId="urn:microsoft.com/office/officeart/2005/8/layout/hierarchy4"/>
    <dgm:cxn modelId="{626A3276-DE4B-4CE6-A511-F5272FD128FE}" srcId="{2B2B74AF-9091-42CF-A67F-041411BD592E}" destId="{D07F8D3F-8B9C-40D0-8367-10D413630C45}" srcOrd="0" destOrd="0" parTransId="{D0F129F5-8E83-4445-BFF3-53304A927631}" sibTransId="{DFF8C812-E8D2-456A-8643-9FEE0267EB60}"/>
    <dgm:cxn modelId="{E9056F3D-DC2A-486F-98ED-BB7F9FC2143E}" srcId="{BF4FC32D-BDB0-4819-A0BE-1E65192B0F97}" destId="{2B2B74AF-9091-42CF-A67F-041411BD592E}" srcOrd="0" destOrd="0" parTransId="{22075984-043E-4C8C-ADCE-27073E7DBF46}" sibTransId="{478CC8EE-CA0E-4019-B82A-948D20E3E09E}"/>
    <dgm:cxn modelId="{BF2BB561-6EAB-482E-9730-7E51E5A9C494}" srcId="{2B2B74AF-9091-42CF-A67F-041411BD592E}" destId="{720528A9-023F-4590-8170-5551E21E457A}" srcOrd="1" destOrd="0" parTransId="{7FB6F85D-31F0-4E00-A592-FFC6AFEBF0D2}" sibTransId="{23FDC95E-0873-4463-A15E-0E9B2FF168F5}"/>
    <dgm:cxn modelId="{3B562161-4E3A-48FB-AA1D-46CD8E0CB0A6}" type="presOf" srcId="{2B2B74AF-9091-42CF-A67F-041411BD592E}" destId="{9D3BEA05-D5F0-450A-AE68-37960CBC4848}" srcOrd="0" destOrd="0" presId="urn:microsoft.com/office/officeart/2005/8/layout/hierarchy4"/>
    <dgm:cxn modelId="{93122247-F9FD-4320-AC0F-9B12A2D55A7A}" type="presOf" srcId="{A0AA9102-E5A8-40FF-A76C-5C8EB4C6F739}" destId="{2E71D4C8-A1F2-4FC3-BBA0-13975AB213E7}" srcOrd="0" destOrd="0" presId="urn:microsoft.com/office/officeart/2005/8/layout/hierarchy4"/>
    <dgm:cxn modelId="{4869E4A4-C172-450F-BED1-4EBE3CE3D128}" type="presParOf" srcId="{BC03541C-3C22-45FC-849E-68F626B19A4B}" destId="{49E2F789-A4F9-412A-9C25-2F82E91AFDF9}" srcOrd="0" destOrd="0" presId="urn:microsoft.com/office/officeart/2005/8/layout/hierarchy4"/>
    <dgm:cxn modelId="{C637CB88-F6DB-432F-8BC1-58EA959374F5}" type="presParOf" srcId="{49E2F789-A4F9-412A-9C25-2F82E91AFDF9}" destId="{E3E37C6F-767B-4C35-A278-D37A04FF29D8}" srcOrd="0" destOrd="0" presId="urn:microsoft.com/office/officeart/2005/8/layout/hierarchy4"/>
    <dgm:cxn modelId="{731D9FE6-53E2-4AAB-993C-1A88219F7736}" type="presParOf" srcId="{49E2F789-A4F9-412A-9C25-2F82E91AFDF9}" destId="{DF2BDB5D-A543-437A-AFEA-6EE45A69FBED}" srcOrd="1" destOrd="0" presId="urn:microsoft.com/office/officeart/2005/8/layout/hierarchy4"/>
    <dgm:cxn modelId="{33C587B7-4FA1-4602-BE2E-024B90417900}" type="presParOf" srcId="{49E2F789-A4F9-412A-9C25-2F82E91AFDF9}" destId="{3F8E50CC-D8C7-42E5-8613-F9FB25981576}" srcOrd="2" destOrd="0" presId="urn:microsoft.com/office/officeart/2005/8/layout/hierarchy4"/>
    <dgm:cxn modelId="{F249B60D-311D-44A9-8680-9138FD223FD5}" type="presParOf" srcId="{3F8E50CC-D8C7-42E5-8613-F9FB25981576}" destId="{2A3DC8E6-22CA-4643-AA8F-BD9E3DCB9EC1}" srcOrd="0" destOrd="0" presId="urn:microsoft.com/office/officeart/2005/8/layout/hierarchy4"/>
    <dgm:cxn modelId="{FCDDDA4D-7E63-455F-A309-FA1D50150FAC}" type="presParOf" srcId="{2A3DC8E6-22CA-4643-AA8F-BD9E3DCB9EC1}" destId="{9D3BEA05-D5F0-450A-AE68-37960CBC4848}" srcOrd="0" destOrd="0" presId="urn:microsoft.com/office/officeart/2005/8/layout/hierarchy4"/>
    <dgm:cxn modelId="{86ECEDCB-C47B-4532-BB93-DB5C830EC3D0}" type="presParOf" srcId="{2A3DC8E6-22CA-4643-AA8F-BD9E3DCB9EC1}" destId="{35859727-2046-4060-98B4-4F5C557195A2}" srcOrd="1" destOrd="0" presId="urn:microsoft.com/office/officeart/2005/8/layout/hierarchy4"/>
    <dgm:cxn modelId="{0747309C-1FF2-4E5E-916B-A572B0CBD75D}" type="presParOf" srcId="{2A3DC8E6-22CA-4643-AA8F-BD9E3DCB9EC1}" destId="{1F2DB8D8-DF9F-437C-B131-0CB011E6A156}" srcOrd="2" destOrd="0" presId="urn:microsoft.com/office/officeart/2005/8/layout/hierarchy4"/>
    <dgm:cxn modelId="{27D6C60C-7BCC-47CE-AAB7-FD1A87E7C7E0}" type="presParOf" srcId="{1F2DB8D8-DF9F-437C-B131-0CB011E6A156}" destId="{FDB67478-BA11-43D6-8A69-03391AC04DEF}" srcOrd="0" destOrd="0" presId="urn:microsoft.com/office/officeart/2005/8/layout/hierarchy4"/>
    <dgm:cxn modelId="{6711476B-592D-4809-9A82-4611E5B2855D}" type="presParOf" srcId="{FDB67478-BA11-43D6-8A69-03391AC04DEF}" destId="{18FBFCF2-0FBC-4ECD-9B03-77037B06DF36}" srcOrd="0" destOrd="0" presId="urn:microsoft.com/office/officeart/2005/8/layout/hierarchy4"/>
    <dgm:cxn modelId="{8EE7BE47-7207-4280-BFE3-68E61C247F2E}" type="presParOf" srcId="{FDB67478-BA11-43D6-8A69-03391AC04DEF}" destId="{936A0DF8-A304-423B-81B6-6A2EE1331E14}" srcOrd="1" destOrd="0" presId="urn:microsoft.com/office/officeart/2005/8/layout/hierarchy4"/>
    <dgm:cxn modelId="{0B742BA3-3DB3-4E08-BDEE-B583EC8EE0D6}" type="presParOf" srcId="{1F2DB8D8-DF9F-437C-B131-0CB011E6A156}" destId="{1DB73A8F-4453-4226-92A0-D5A0D513926B}" srcOrd="1" destOrd="0" presId="urn:microsoft.com/office/officeart/2005/8/layout/hierarchy4"/>
    <dgm:cxn modelId="{1B6A23FC-C483-4DF2-8D33-B3DCFA8EDDBF}" type="presParOf" srcId="{1F2DB8D8-DF9F-437C-B131-0CB011E6A156}" destId="{2C7E7DFF-0741-4F09-8CA6-654A9D6B92A6}" srcOrd="2" destOrd="0" presId="urn:microsoft.com/office/officeart/2005/8/layout/hierarchy4"/>
    <dgm:cxn modelId="{15E8EF98-1666-4851-BE22-E1B30244133C}" type="presParOf" srcId="{2C7E7DFF-0741-4F09-8CA6-654A9D6B92A6}" destId="{58144C69-8EE5-40DF-BF7B-FD824A8D06BF}" srcOrd="0" destOrd="0" presId="urn:microsoft.com/office/officeart/2005/8/layout/hierarchy4"/>
    <dgm:cxn modelId="{612E933A-D1E1-426E-A5F1-32C99F9B5982}" type="presParOf" srcId="{2C7E7DFF-0741-4F09-8CA6-654A9D6B92A6}" destId="{2E2B96D6-14B0-4EB0-818F-26C4B15EE3AF}" srcOrd="1" destOrd="0" presId="urn:microsoft.com/office/officeart/2005/8/layout/hierarchy4"/>
    <dgm:cxn modelId="{6DFF5788-13B2-49BC-8835-E58E4D8E77F4}" type="presParOf" srcId="{1F2DB8D8-DF9F-437C-B131-0CB011E6A156}" destId="{521A67B9-C534-4414-94F5-8C2F6620E275}" srcOrd="3" destOrd="0" presId="urn:microsoft.com/office/officeart/2005/8/layout/hierarchy4"/>
    <dgm:cxn modelId="{44D969A4-F6DC-400A-8437-65540C6CC236}" type="presParOf" srcId="{1F2DB8D8-DF9F-437C-B131-0CB011E6A156}" destId="{AF42B711-BE9B-4840-945B-5749E1143616}" srcOrd="4" destOrd="0" presId="urn:microsoft.com/office/officeart/2005/8/layout/hierarchy4"/>
    <dgm:cxn modelId="{580F76C3-95B0-420E-BF38-F04858023033}" type="presParOf" srcId="{AF42B711-BE9B-4840-945B-5749E1143616}" destId="{731A3355-69F7-42AA-A261-2E9634382ADD}" srcOrd="0" destOrd="0" presId="urn:microsoft.com/office/officeart/2005/8/layout/hierarchy4"/>
    <dgm:cxn modelId="{55B49F09-8684-4234-A9A9-86D67910A5C2}" type="presParOf" srcId="{AF42B711-BE9B-4840-945B-5749E1143616}" destId="{8109A587-5341-4CC8-95B7-743A9E260FA7}" srcOrd="1" destOrd="0" presId="urn:microsoft.com/office/officeart/2005/8/layout/hierarchy4"/>
    <dgm:cxn modelId="{D21AC802-5C76-4A08-B76D-602BB468D311}" type="presParOf" srcId="{BC03541C-3C22-45FC-849E-68F626B19A4B}" destId="{DE51F801-6AD5-46C3-8BF0-33E1496A8C85}" srcOrd="1" destOrd="0" presId="urn:microsoft.com/office/officeart/2005/8/layout/hierarchy4"/>
    <dgm:cxn modelId="{EF8A159D-DDEB-4422-B80F-F96BB9B5D072}" type="presParOf" srcId="{BC03541C-3C22-45FC-849E-68F626B19A4B}" destId="{5EEA4B5B-A145-4FCE-AC9A-CB05BCF21656}" srcOrd="2" destOrd="0" presId="urn:microsoft.com/office/officeart/2005/8/layout/hierarchy4"/>
    <dgm:cxn modelId="{B4DAB95C-621A-4715-9AA4-A3C2C663EE99}" type="presParOf" srcId="{5EEA4B5B-A145-4FCE-AC9A-CB05BCF21656}" destId="{CD26294F-8381-4C74-9297-6DBBE39554D1}" srcOrd="0" destOrd="0" presId="urn:microsoft.com/office/officeart/2005/8/layout/hierarchy4"/>
    <dgm:cxn modelId="{C7AB760E-EC12-4352-8C5D-DC64E0291843}" type="presParOf" srcId="{5EEA4B5B-A145-4FCE-AC9A-CB05BCF21656}" destId="{680221B3-64AC-4015-B5F8-9916A97F63A7}" srcOrd="1" destOrd="0" presId="urn:microsoft.com/office/officeart/2005/8/layout/hierarchy4"/>
    <dgm:cxn modelId="{3CAADE13-C316-4860-9375-30C9B1E0A72D}" type="presParOf" srcId="{5EEA4B5B-A145-4FCE-AC9A-CB05BCF21656}" destId="{2F125A0A-2FE5-400A-8A49-EA53E678AF35}" srcOrd="2" destOrd="0" presId="urn:microsoft.com/office/officeart/2005/8/layout/hierarchy4"/>
    <dgm:cxn modelId="{A9D32916-9225-4AE5-A5F9-AE9D96732B22}" type="presParOf" srcId="{2F125A0A-2FE5-400A-8A49-EA53E678AF35}" destId="{DEC9586A-1476-4352-B4B8-0D48D2BC1D39}" srcOrd="0" destOrd="0" presId="urn:microsoft.com/office/officeart/2005/8/layout/hierarchy4"/>
    <dgm:cxn modelId="{25224E21-0C4E-4BB1-B4CA-532AA1EF60C7}" type="presParOf" srcId="{DEC9586A-1476-4352-B4B8-0D48D2BC1D39}" destId="{2E71D4C8-A1F2-4FC3-BBA0-13975AB213E7}" srcOrd="0" destOrd="0" presId="urn:microsoft.com/office/officeart/2005/8/layout/hierarchy4"/>
    <dgm:cxn modelId="{5D4C38F3-E748-49C4-A75E-A544639B7028}" type="presParOf" srcId="{DEC9586A-1476-4352-B4B8-0D48D2BC1D39}" destId="{748ECC01-487D-49B5-9F49-B8B40150C82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EE0F9-1A5F-4EF6-B40E-12B72DDC7E4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6C82BF1-6325-41E1-B018-2E8E8D15B6BC}">
      <dgm:prSet phldrT="[Texto]" custT="1"/>
      <dgm:spPr/>
      <dgm:t>
        <a:bodyPr/>
        <a:lstStyle/>
        <a:p>
          <a:r>
            <a:rPr lang="es-ES" sz="2000" dirty="0" smtClean="0">
              <a:latin typeface="+mj-lt"/>
              <a:ea typeface="+mj-ea"/>
              <a:cs typeface="+mj-cs"/>
            </a:rPr>
            <a:t>Cerrar la brecha entre la academia y los practicantes en el área humanitario.</a:t>
          </a:r>
          <a:endParaRPr lang="es-CO" sz="2000" dirty="0"/>
        </a:p>
      </dgm:t>
    </dgm:pt>
    <dgm:pt modelId="{D243D120-41FD-4975-924C-C87A1480420E}" type="parTrans" cxnId="{E7FB1D11-69FA-4D0E-841C-7BDBA7860035}">
      <dgm:prSet/>
      <dgm:spPr/>
      <dgm:t>
        <a:bodyPr/>
        <a:lstStyle/>
        <a:p>
          <a:endParaRPr lang="es-CO" sz="7200"/>
        </a:p>
      </dgm:t>
    </dgm:pt>
    <dgm:pt modelId="{7863765D-B905-481E-BD99-4A72719BA15A}" type="sibTrans" cxnId="{E7FB1D11-69FA-4D0E-841C-7BDBA7860035}">
      <dgm:prSet/>
      <dgm:spPr/>
      <dgm:t>
        <a:bodyPr/>
        <a:lstStyle/>
        <a:p>
          <a:endParaRPr lang="es-CO" sz="7200"/>
        </a:p>
      </dgm:t>
    </dgm:pt>
    <dgm:pt modelId="{6B3F9ECE-0AF6-4C23-855E-4BF11F345C7F}">
      <dgm:prSet custT="1"/>
      <dgm:spPr/>
      <dgm:t>
        <a:bodyPr/>
        <a:lstStyle/>
        <a:p>
          <a:r>
            <a:rPr lang="es-ES" sz="2000" dirty="0" smtClean="0">
              <a:latin typeface="+mj-lt"/>
              <a:ea typeface="+mj-ea"/>
              <a:cs typeface="+mj-cs"/>
            </a:rPr>
            <a:t>Ser innovadores en la creación de productos de utilidad práctica para la comunidad humanitaria.</a:t>
          </a:r>
          <a:endParaRPr lang="es-ES" sz="2000" dirty="0">
            <a:latin typeface="+mj-lt"/>
            <a:ea typeface="+mj-ea"/>
            <a:cs typeface="+mj-cs"/>
          </a:endParaRPr>
        </a:p>
      </dgm:t>
    </dgm:pt>
    <dgm:pt modelId="{93D153C1-CFB7-4410-9DF4-EC9CF7E17FEA}" type="parTrans" cxnId="{45AD98A2-2598-46DC-9B31-26DE594D4C70}">
      <dgm:prSet/>
      <dgm:spPr/>
      <dgm:t>
        <a:bodyPr/>
        <a:lstStyle/>
        <a:p>
          <a:endParaRPr lang="es-CO" sz="7200"/>
        </a:p>
      </dgm:t>
    </dgm:pt>
    <dgm:pt modelId="{BD032FF7-11EF-4954-ADD4-DEBE82407B23}" type="sibTrans" cxnId="{45AD98A2-2598-46DC-9B31-26DE594D4C70}">
      <dgm:prSet/>
      <dgm:spPr/>
      <dgm:t>
        <a:bodyPr/>
        <a:lstStyle/>
        <a:p>
          <a:endParaRPr lang="es-CO" sz="7200"/>
        </a:p>
      </dgm:t>
    </dgm:pt>
    <dgm:pt modelId="{EC55CA3B-330C-47A3-BACD-2264E6D6B5B3}">
      <dgm:prSet custT="1"/>
      <dgm:spPr/>
      <dgm:t>
        <a:bodyPr/>
        <a:lstStyle/>
        <a:p>
          <a:r>
            <a:rPr lang="es-ES" sz="2000" dirty="0" smtClean="0">
              <a:latin typeface="+mj-lt"/>
              <a:ea typeface="+mj-ea"/>
              <a:cs typeface="+mj-cs"/>
            </a:rPr>
            <a:t>Complementar las herramientas ya existentes.</a:t>
          </a:r>
          <a:endParaRPr lang="es-ES" sz="2000" dirty="0">
            <a:latin typeface="+mj-lt"/>
            <a:ea typeface="+mj-ea"/>
            <a:cs typeface="+mj-cs"/>
          </a:endParaRPr>
        </a:p>
      </dgm:t>
    </dgm:pt>
    <dgm:pt modelId="{06A29320-CE3D-470D-8A9B-CD48EDF5E62F}" type="parTrans" cxnId="{9D783C89-E04A-470E-8D17-6967A40B4360}">
      <dgm:prSet/>
      <dgm:spPr/>
      <dgm:t>
        <a:bodyPr/>
        <a:lstStyle/>
        <a:p>
          <a:endParaRPr lang="es-CO" sz="7200"/>
        </a:p>
      </dgm:t>
    </dgm:pt>
    <dgm:pt modelId="{4B207C72-3AF8-401F-99D8-FEAAD951ED35}" type="sibTrans" cxnId="{9D783C89-E04A-470E-8D17-6967A40B4360}">
      <dgm:prSet/>
      <dgm:spPr/>
      <dgm:t>
        <a:bodyPr/>
        <a:lstStyle/>
        <a:p>
          <a:endParaRPr lang="es-CO" sz="7200"/>
        </a:p>
      </dgm:t>
    </dgm:pt>
    <dgm:pt modelId="{CCBE6A42-3B86-4431-93DB-6657741B97D5}">
      <dgm:prSet custT="1"/>
      <dgm:spPr/>
      <dgm:t>
        <a:bodyPr/>
        <a:lstStyle/>
        <a:p>
          <a:r>
            <a:rPr lang="es-ES" sz="2000" dirty="0" smtClean="0">
              <a:latin typeface="+mj-lt"/>
              <a:ea typeface="+mj-ea"/>
              <a:cs typeface="+mj-cs"/>
            </a:rPr>
            <a:t>Responder a las necesidades de la comunidad humanitaria en espacios tales como el Inter-Agency Standing </a:t>
          </a:r>
          <a:r>
            <a:rPr lang="es-ES" sz="2000" dirty="0" err="1" smtClean="0">
              <a:latin typeface="+mj-lt"/>
              <a:ea typeface="+mj-ea"/>
              <a:cs typeface="+mj-cs"/>
            </a:rPr>
            <a:t>Committee</a:t>
          </a:r>
          <a:r>
            <a:rPr lang="es-ES" sz="2000" dirty="0" smtClean="0">
              <a:latin typeface="+mj-lt"/>
              <a:ea typeface="+mj-ea"/>
              <a:cs typeface="+mj-cs"/>
            </a:rPr>
            <a:t> (IASC), las Mesas Humanitarias y demás espacios de trabajo en temas humanitarios.</a:t>
          </a:r>
          <a:endParaRPr lang="es-ES" sz="2000" dirty="0">
            <a:latin typeface="+mj-lt"/>
            <a:ea typeface="+mj-ea"/>
            <a:cs typeface="+mj-cs"/>
          </a:endParaRPr>
        </a:p>
      </dgm:t>
    </dgm:pt>
    <dgm:pt modelId="{482BD152-AEDA-40B2-9126-074BD3CBF8AF}" type="parTrans" cxnId="{8C9A75E5-BB83-48B0-AFCF-A0B2BA6207D0}">
      <dgm:prSet/>
      <dgm:spPr/>
      <dgm:t>
        <a:bodyPr/>
        <a:lstStyle/>
        <a:p>
          <a:endParaRPr lang="es-CO" sz="7200"/>
        </a:p>
      </dgm:t>
    </dgm:pt>
    <dgm:pt modelId="{2AF7B9F0-3B1B-488F-AC77-0EA144148B31}" type="sibTrans" cxnId="{8C9A75E5-BB83-48B0-AFCF-A0B2BA6207D0}">
      <dgm:prSet/>
      <dgm:spPr/>
      <dgm:t>
        <a:bodyPr/>
        <a:lstStyle/>
        <a:p>
          <a:endParaRPr lang="es-CO" sz="7200"/>
        </a:p>
      </dgm:t>
    </dgm:pt>
    <dgm:pt modelId="{9C396C1B-6A6E-449F-8484-6EB7C2130271}">
      <dgm:prSet custT="1"/>
      <dgm:spPr/>
      <dgm:t>
        <a:bodyPr/>
        <a:lstStyle/>
        <a:p>
          <a:r>
            <a:rPr lang="es-ES" sz="2000" dirty="0" smtClean="0">
              <a:latin typeface="+mj-lt"/>
              <a:ea typeface="+mj-ea"/>
              <a:cs typeface="+mj-cs"/>
            </a:rPr>
            <a:t>Crear un nuevo dinamismo a través de la participación y generación de eventos y publicaciones.</a:t>
          </a:r>
          <a:endParaRPr lang="es-ES" sz="2000" dirty="0">
            <a:latin typeface="+mj-lt"/>
            <a:ea typeface="+mj-ea"/>
            <a:cs typeface="+mj-cs"/>
          </a:endParaRPr>
        </a:p>
      </dgm:t>
    </dgm:pt>
    <dgm:pt modelId="{727517B2-0A26-4F40-BCFB-169AD2DE3C72}" type="parTrans" cxnId="{432BB15E-A354-44D2-B7F9-7DF756232E93}">
      <dgm:prSet/>
      <dgm:spPr/>
      <dgm:t>
        <a:bodyPr/>
        <a:lstStyle/>
        <a:p>
          <a:endParaRPr lang="es-CO" sz="7200"/>
        </a:p>
      </dgm:t>
    </dgm:pt>
    <dgm:pt modelId="{5ACB0A17-62D6-4E1A-BE43-86ECC5443004}" type="sibTrans" cxnId="{432BB15E-A354-44D2-B7F9-7DF756232E93}">
      <dgm:prSet/>
      <dgm:spPr/>
      <dgm:t>
        <a:bodyPr/>
        <a:lstStyle/>
        <a:p>
          <a:endParaRPr lang="es-CO" sz="7200"/>
        </a:p>
      </dgm:t>
    </dgm:pt>
    <dgm:pt modelId="{A5A854E9-1FBB-48B4-A0B4-A0D94805ECEF}" type="pres">
      <dgm:prSet presAssocID="{430EE0F9-1A5F-4EF6-B40E-12B72DDC7E40}" presName="linear" presStyleCnt="0">
        <dgm:presLayoutVars>
          <dgm:dir/>
          <dgm:animLvl val="lvl"/>
          <dgm:resizeHandles val="exact"/>
        </dgm:presLayoutVars>
      </dgm:prSet>
      <dgm:spPr/>
    </dgm:pt>
    <dgm:pt modelId="{B0B4C533-5C3E-419D-9727-CF778DD194D0}" type="pres">
      <dgm:prSet presAssocID="{56C82BF1-6325-41E1-B018-2E8E8D15B6BC}" presName="parentLin" presStyleCnt="0"/>
      <dgm:spPr/>
    </dgm:pt>
    <dgm:pt modelId="{4F74C962-2CC6-42ED-9B51-146F4C0CA412}" type="pres">
      <dgm:prSet presAssocID="{56C82BF1-6325-41E1-B018-2E8E8D15B6BC}" presName="parentLeftMargin" presStyleLbl="node1" presStyleIdx="0" presStyleCnt="5"/>
      <dgm:spPr/>
    </dgm:pt>
    <dgm:pt modelId="{3345D353-B29D-490B-9D8E-4372A5FA8E19}" type="pres">
      <dgm:prSet presAssocID="{56C82BF1-6325-41E1-B018-2E8E8D15B6BC}" presName="parentText" presStyleLbl="node1" presStyleIdx="0" presStyleCnt="5" custScaleX="14120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975119-6CAD-4CFE-B831-D92B96323434}" type="pres">
      <dgm:prSet presAssocID="{56C82BF1-6325-41E1-B018-2E8E8D15B6BC}" presName="negativeSpace" presStyleCnt="0"/>
      <dgm:spPr/>
    </dgm:pt>
    <dgm:pt modelId="{C7AAB0E7-5679-417E-A2B0-3D5992DBF508}" type="pres">
      <dgm:prSet presAssocID="{56C82BF1-6325-41E1-B018-2E8E8D15B6BC}" presName="childText" presStyleLbl="conFgAcc1" presStyleIdx="0" presStyleCnt="5">
        <dgm:presLayoutVars>
          <dgm:bulletEnabled val="1"/>
        </dgm:presLayoutVars>
      </dgm:prSet>
      <dgm:spPr/>
    </dgm:pt>
    <dgm:pt modelId="{43C87CA4-80B8-42C8-B240-157777F2C0D2}" type="pres">
      <dgm:prSet presAssocID="{7863765D-B905-481E-BD99-4A72719BA15A}" presName="spaceBetweenRectangles" presStyleCnt="0"/>
      <dgm:spPr/>
    </dgm:pt>
    <dgm:pt modelId="{15A68E47-B154-4352-905F-1A7A750FBF19}" type="pres">
      <dgm:prSet presAssocID="{6B3F9ECE-0AF6-4C23-855E-4BF11F345C7F}" presName="parentLin" presStyleCnt="0"/>
      <dgm:spPr/>
    </dgm:pt>
    <dgm:pt modelId="{BE80E335-159E-4534-B2AD-81BC58D4E1F2}" type="pres">
      <dgm:prSet presAssocID="{6B3F9ECE-0AF6-4C23-855E-4BF11F345C7F}" presName="parentLeftMargin" presStyleLbl="node1" presStyleIdx="0" presStyleCnt="5"/>
      <dgm:spPr/>
    </dgm:pt>
    <dgm:pt modelId="{A0453101-301E-4155-8679-2EEAA5C54FBC}" type="pres">
      <dgm:prSet presAssocID="{6B3F9ECE-0AF6-4C23-855E-4BF11F345C7F}" presName="parentText" presStyleLbl="node1" presStyleIdx="1" presStyleCnt="5" custScaleX="141201">
        <dgm:presLayoutVars>
          <dgm:chMax val="0"/>
          <dgm:bulletEnabled val="1"/>
        </dgm:presLayoutVars>
      </dgm:prSet>
      <dgm:spPr/>
    </dgm:pt>
    <dgm:pt modelId="{384D4D2D-019A-419B-B501-7DB1E7B37425}" type="pres">
      <dgm:prSet presAssocID="{6B3F9ECE-0AF6-4C23-855E-4BF11F345C7F}" presName="negativeSpace" presStyleCnt="0"/>
      <dgm:spPr/>
    </dgm:pt>
    <dgm:pt modelId="{1B7F1B1A-8076-415B-BF3F-4B34EDBE77E8}" type="pres">
      <dgm:prSet presAssocID="{6B3F9ECE-0AF6-4C23-855E-4BF11F345C7F}" presName="childText" presStyleLbl="conFgAcc1" presStyleIdx="1" presStyleCnt="5">
        <dgm:presLayoutVars>
          <dgm:bulletEnabled val="1"/>
        </dgm:presLayoutVars>
      </dgm:prSet>
      <dgm:spPr/>
    </dgm:pt>
    <dgm:pt modelId="{BA27CA87-A923-467C-BAB8-EE43A7B7CC96}" type="pres">
      <dgm:prSet presAssocID="{BD032FF7-11EF-4954-ADD4-DEBE82407B23}" presName="spaceBetweenRectangles" presStyleCnt="0"/>
      <dgm:spPr/>
    </dgm:pt>
    <dgm:pt modelId="{840A4637-23A0-4FA1-BAA7-659850FA13FA}" type="pres">
      <dgm:prSet presAssocID="{EC55CA3B-330C-47A3-BACD-2264E6D6B5B3}" presName="parentLin" presStyleCnt="0"/>
      <dgm:spPr/>
    </dgm:pt>
    <dgm:pt modelId="{A051252E-FC7C-423A-9F91-A797DE27EDF2}" type="pres">
      <dgm:prSet presAssocID="{EC55CA3B-330C-47A3-BACD-2264E6D6B5B3}" presName="parentLeftMargin" presStyleLbl="node1" presStyleIdx="1" presStyleCnt="5"/>
      <dgm:spPr/>
    </dgm:pt>
    <dgm:pt modelId="{67BF3AD6-924B-49AA-ABD7-589D198EAD76}" type="pres">
      <dgm:prSet presAssocID="{EC55CA3B-330C-47A3-BACD-2264E6D6B5B3}" presName="parentText" presStyleLbl="node1" presStyleIdx="2" presStyleCnt="5" custScaleX="141201">
        <dgm:presLayoutVars>
          <dgm:chMax val="0"/>
          <dgm:bulletEnabled val="1"/>
        </dgm:presLayoutVars>
      </dgm:prSet>
      <dgm:spPr/>
    </dgm:pt>
    <dgm:pt modelId="{B53F901D-72B1-4107-A76C-FD289719F73B}" type="pres">
      <dgm:prSet presAssocID="{EC55CA3B-330C-47A3-BACD-2264E6D6B5B3}" presName="negativeSpace" presStyleCnt="0"/>
      <dgm:spPr/>
    </dgm:pt>
    <dgm:pt modelId="{C6A0E47B-C53D-4637-85D3-AAB784275D0E}" type="pres">
      <dgm:prSet presAssocID="{EC55CA3B-330C-47A3-BACD-2264E6D6B5B3}" presName="childText" presStyleLbl="conFgAcc1" presStyleIdx="2" presStyleCnt="5">
        <dgm:presLayoutVars>
          <dgm:bulletEnabled val="1"/>
        </dgm:presLayoutVars>
      </dgm:prSet>
      <dgm:spPr/>
    </dgm:pt>
    <dgm:pt modelId="{88FAB358-6846-472D-B173-053E450DBEDD}" type="pres">
      <dgm:prSet presAssocID="{4B207C72-3AF8-401F-99D8-FEAAD951ED35}" presName="spaceBetweenRectangles" presStyleCnt="0"/>
      <dgm:spPr/>
    </dgm:pt>
    <dgm:pt modelId="{0365308D-2E11-4E5E-B776-013438150E52}" type="pres">
      <dgm:prSet presAssocID="{CCBE6A42-3B86-4431-93DB-6657741B97D5}" presName="parentLin" presStyleCnt="0"/>
      <dgm:spPr/>
    </dgm:pt>
    <dgm:pt modelId="{C3F90BF1-33D6-4164-BE8F-4AE6110BA155}" type="pres">
      <dgm:prSet presAssocID="{CCBE6A42-3B86-4431-93DB-6657741B97D5}" presName="parentLeftMargin" presStyleLbl="node1" presStyleIdx="2" presStyleCnt="5"/>
      <dgm:spPr/>
    </dgm:pt>
    <dgm:pt modelId="{82A0A3FF-FEF4-4BD5-B7CE-45E4C8FC9B19}" type="pres">
      <dgm:prSet presAssocID="{CCBE6A42-3B86-4431-93DB-6657741B97D5}" presName="parentText" presStyleLbl="node1" presStyleIdx="3" presStyleCnt="5" custScaleX="141201" custScaleY="2036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7B1300-0D71-4CF1-9D36-90071C186262}" type="pres">
      <dgm:prSet presAssocID="{CCBE6A42-3B86-4431-93DB-6657741B97D5}" presName="negativeSpace" presStyleCnt="0"/>
      <dgm:spPr/>
    </dgm:pt>
    <dgm:pt modelId="{0D079719-5DEF-43CC-83A5-EA98A5AB5C9D}" type="pres">
      <dgm:prSet presAssocID="{CCBE6A42-3B86-4431-93DB-6657741B97D5}" presName="childText" presStyleLbl="conFgAcc1" presStyleIdx="3" presStyleCnt="5">
        <dgm:presLayoutVars>
          <dgm:bulletEnabled val="1"/>
        </dgm:presLayoutVars>
      </dgm:prSet>
      <dgm:spPr/>
    </dgm:pt>
    <dgm:pt modelId="{6FB03A79-59C3-4D8F-BE59-0C964225AA50}" type="pres">
      <dgm:prSet presAssocID="{2AF7B9F0-3B1B-488F-AC77-0EA144148B31}" presName="spaceBetweenRectangles" presStyleCnt="0"/>
      <dgm:spPr/>
    </dgm:pt>
    <dgm:pt modelId="{7D09E2E8-8DCC-4107-BBFD-3F4A90C73FF6}" type="pres">
      <dgm:prSet presAssocID="{9C396C1B-6A6E-449F-8484-6EB7C2130271}" presName="parentLin" presStyleCnt="0"/>
      <dgm:spPr/>
    </dgm:pt>
    <dgm:pt modelId="{0806F9E8-8DD6-4F01-881C-9B8CF42F6BFB}" type="pres">
      <dgm:prSet presAssocID="{9C396C1B-6A6E-449F-8484-6EB7C2130271}" presName="parentLeftMargin" presStyleLbl="node1" presStyleIdx="3" presStyleCnt="5"/>
      <dgm:spPr/>
    </dgm:pt>
    <dgm:pt modelId="{05A19D58-C468-4CE2-8675-F3D00ED3FB9E}" type="pres">
      <dgm:prSet presAssocID="{9C396C1B-6A6E-449F-8484-6EB7C2130271}" presName="parentText" presStyleLbl="node1" presStyleIdx="4" presStyleCnt="5" custScaleX="141201">
        <dgm:presLayoutVars>
          <dgm:chMax val="0"/>
          <dgm:bulletEnabled val="1"/>
        </dgm:presLayoutVars>
      </dgm:prSet>
      <dgm:spPr/>
    </dgm:pt>
    <dgm:pt modelId="{31FF862C-38E2-4B65-9449-C36FD9695385}" type="pres">
      <dgm:prSet presAssocID="{9C396C1B-6A6E-449F-8484-6EB7C2130271}" presName="negativeSpace" presStyleCnt="0"/>
      <dgm:spPr/>
    </dgm:pt>
    <dgm:pt modelId="{FC00D04A-F216-4F76-AAFE-2FB505C5CFAA}" type="pres">
      <dgm:prSet presAssocID="{9C396C1B-6A6E-449F-8484-6EB7C21302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FF83EE-3E8D-4C76-9BC3-9A5A200C3681}" type="presOf" srcId="{430EE0F9-1A5F-4EF6-B40E-12B72DDC7E40}" destId="{A5A854E9-1FBB-48B4-A0B4-A0D94805ECEF}" srcOrd="0" destOrd="0" presId="urn:microsoft.com/office/officeart/2005/8/layout/list1"/>
    <dgm:cxn modelId="{E5F16B8B-9B88-4085-8719-DEB9D5216D01}" type="presOf" srcId="{CCBE6A42-3B86-4431-93DB-6657741B97D5}" destId="{82A0A3FF-FEF4-4BD5-B7CE-45E4C8FC9B19}" srcOrd="1" destOrd="0" presId="urn:microsoft.com/office/officeart/2005/8/layout/list1"/>
    <dgm:cxn modelId="{E7FB1D11-69FA-4D0E-841C-7BDBA7860035}" srcId="{430EE0F9-1A5F-4EF6-B40E-12B72DDC7E40}" destId="{56C82BF1-6325-41E1-B018-2E8E8D15B6BC}" srcOrd="0" destOrd="0" parTransId="{D243D120-41FD-4975-924C-C87A1480420E}" sibTransId="{7863765D-B905-481E-BD99-4A72719BA15A}"/>
    <dgm:cxn modelId="{AB4963FC-F527-4245-ACBC-4E364EAD39B0}" type="presOf" srcId="{EC55CA3B-330C-47A3-BACD-2264E6D6B5B3}" destId="{A051252E-FC7C-423A-9F91-A797DE27EDF2}" srcOrd="0" destOrd="0" presId="urn:microsoft.com/office/officeart/2005/8/layout/list1"/>
    <dgm:cxn modelId="{CBE88AE6-7D7F-4F25-956A-F6E44EE029CD}" type="presOf" srcId="{56C82BF1-6325-41E1-B018-2E8E8D15B6BC}" destId="{4F74C962-2CC6-42ED-9B51-146F4C0CA412}" srcOrd="0" destOrd="0" presId="urn:microsoft.com/office/officeart/2005/8/layout/list1"/>
    <dgm:cxn modelId="{432BB15E-A354-44D2-B7F9-7DF756232E93}" srcId="{430EE0F9-1A5F-4EF6-B40E-12B72DDC7E40}" destId="{9C396C1B-6A6E-449F-8484-6EB7C2130271}" srcOrd="4" destOrd="0" parTransId="{727517B2-0A26-4F40-BCFB-169AD2DE3C72}" sibTransId="{5ACB0A17-62D6-4E1A-BE43-86ECC5443004}"/>
    <dgm:cxn modelId="{34814D2F-9EB6-47D3-810A-C462C921D04F}" type="presOf" srcId="{56C82BF1-6325-41E1-B018-2E8E8D15B6BC}" destId="{3345D353-B29D-490B-9D8E-4372A5FA8E19}" srcOrd="1" destOrd="0" presId="urn:microsoft.com/office/officeart/2005/8/layout/list1"/>
    <dgm:cxn modelId="{472D0B94-D4CD-4F76-9DC9-0FDB4F91389E}" type="presOf" srcId="{9C396C1B-6A6E-449F-8484-6EB7C2130271}" destId="{0806F9E8-8DD6-4F01-881C-9B8CF42F6BFB}" srcOrd="0" destOrd="0" presId="urn:microsoft.com/office/officeart/2005/8/layout/list1"/>
    <dgm:cxn modelId="{BE78CBF5-0DB8-41AA-B6B0-FB821C02F11A}" type="presOf" srcId="{6B3F9ECE-0AF6-4C23-855E-4BF11F345C7F}" destId="{BE80E335-159E-4534-B2AD-81BC58D4E1F2}" srcOrd="0" destOrd="0" presId="urn:microsoft.com/office/officeart/2005/8/layout/list1"/>
    <dgm:cxn modelId="{6DC24809-8080-4047-99D3-8E59301653E6}" type="presOf" srcId="{CCBE6A42-3B86-4431-93DB-6657741B97D5}" destId="{C3F90BF1-33D6-4164-BE8F-4AE6110BA155}" srcOrd="0" destOrd="0" presId="urn:microsoft.com/office/officeart/2005/8/layout/list1"/>
    <dgm:cxn modelId="{9D783C89-E04A-470E-8D17-6967A40B4360}" srcId="{430EE0F9-1A5F-4EF6-B40E-12B72DDC7E40}" destId="{EC55CA3B-330C-47A3-BACD-2264E6D6B5B3}" srcOrd="2" destOrd="0" parTransId="{06A29320-CE3D-470D-8A9B-CD48EDF5E62F}" sibTransId="{4B207C72-3AF8-401F-99D8-FEAAD951ED35}"/>
    <dgm:cxn modelId="{566516A8-3EC7-4BC3-B113-86C6ED789F67}" type="presOf" srcId="{9C396C1B-6A6E-449F-8484-6EB7C2130271}" destId="{05A19D58-C468-4CE2-8675-F3D00ED3FB9E}" srcOrd="1" destOrd="0" presId="urn:microsoft.com/office/officeart/2005/8/layout/list1"/>
    <dgm:cxn modelId="{6973EC09-BBC2-4BF9-95D9-1A18CB7AACC9}" type="presOf" srcId="{6B3F9ECE-0AF6-4C23-855E-4BF11F345C7F}" destId="{A0453101-301E-4155-8679-2EEAA5C54FBC}" srcOrd="1" destOrd="0" presId="urn:microsoft.com/office/officeart/2005/8/layout/list1"/>
    <dgm:cxn modelId="{45AD98A2-2598-46DC-9B31-26DE594D4C70}" srcId="{430EE0F9-1A5F-4EF6-B40E-12B72DDC7E40}" destId="{6B3F9ECE-0AF6-4C23-855E-4BF11F345C7F}" srcOrd="1" destOrd="0" parTransId="{93D153C1-CFB7-4410-9DF4-EC9CF7E17FEA}" sibTransId="{BD032FF7-11EF-4954-ADD4-DEBE82407B23}"/>
    <dgm:cxn modelId="{8C9A75E5-BB83-48B0-AFCF-A0B2BA6207D0}" srcId="{430EE0F9-1A5F-4EF6-B40E-12B72DDC7E40}" destId="{CCBE6A42-3B86-4431-93DB-6657741B97D5}" srcOrd="3" destOrd="0" parTransId="{482BD152-AEDA-40B2-9126-074BD3CBF8AF}" sibTransId="{2AF7B9F0-3B1B-488F-AC77-0EA144148B31}"/>
    <dgm:cxn modelId="{FA97F38F-C20F-4BD8-9F98-5FCD278D5A88}" type="presOf" srcId="{EC55CA3B-330C-47A3-BACD-2264E6D6B5B3}" destId="{67BF3AD6-924B-49AA-ABD7-589D198EAD76}" srcOrd="1" destOrd="0" presId="urn:microsoft.com/office/officeart/2005/8/layout/list1"/>
    <dgm:cxn modelId="{299F34EF-5843-4235-9C3A-6A211CDB2C0E}" type="presParOf" srcId="{A5A854E9-1FBB-48B4-A0B4-A0D94805ECEF}" destId="{B0B4C533-5C3E-419D-9727-CF778DD194D0}" srcOrd="0" destOrd="0" presId="urn:microsoft.com/office/officeart/2005/8/layout/list1"/>
    <dgm:cxn modelId="{451552A7-299F-452C-93B9-63055B0CFEDC}" type="presParOf" srcId="{B0B4C533-5C3E-419D-9727-CF778DD194D0}" destId="{4F74C962-2CC6-42ED-9B51-146F4C0CA412}" srcOrd="0" destOrd="0" presId="urn:microsoft.com/office/officeart/2005/8/layout/list1"/>
    <dgm:cxn modelId="{4680CD82-2CAB-4CFE-84AF-80861C8ABE8D}" type="presParOf" srcId="{B0B4C533-5C3E-419D-9727-CF778DD194D0}" destId="{3345D353-B29D-490B-9D8E-4372A5FA8E19}" srcOrd="1" destOrd="0" presId="urn:microsoft.com/office/officeart/2005/8/layout/list1"/>
    <dgm:cxn modelId="{5F98B4D5-715F-47EF-96E2-5612A5B0DEA4}" type="presParOf" srcId="{A5A854E9-1FBB-48B4-A0B4-A0D94805ECEF}" destId="{F1975119-6CAD-4CFE-B831-D92B96323434}" srcOrd="1" destOrd="0" presId="urn:microsoft.com/office/officeart/2005/8/layout/list1"/>
    <dgm:cxn modelId="{3176A247-E419-4C7E-9F48-F2FC4E34CCB4}" type="presParOf" srcId="{A5A854E9-1FBB-48B4-A0B4-A0D94805ECEF}" destId="{C7AAB0E7-5679-417E-A2B0-3D5992DBF508}" srcOrd="2" destOrd="0" presId="urn:microsoft.com/office/officeart/2005/8/layout/list1"/>
    <dgm:cxn modelId="{E61C3CDB-6395-4126-96BC-5C1CB188D52C}" type="presParOf" srcId="{A5A854E9-1FBB-48B4-A0B4-A0D94805ECEF}" destId="{43C87CA4-80B8-42C8-B240-157777F2C0D2}" srcOrd="3" destOrd="0" presId="urn:microsoft.com/office/officeart/2005/8/layout/list1"/>
    <dgm:cxn modelId="{1431D61D-7377-4B77-89CB-B7DA7D3BE551}" type="presParOf" srcId="{A5A854E9-1FBB-48B4-A0B4-A0D94805ECEF}" destId="{15A68E47-B154-4352-905F-1A7A750FBF19}" srcOrd="4" destOrd="0" presId="urn:microsoft.com/office/officeart/2005/8/layout/list1"/>
    <dgm:cxn modelId="{528F446D-C57B-413F-A4E9-93D31D66A361}" type="presParOf" srcId="{15A68E47-B154-4352-905F-1A7A750FBF19}" destId="{BE80E335-159E-4534-B2AD-81BC58D4E1F2}" srcOrd="0" destOrd="0" presId="urn:microsoft.com/office/officeart/2005/8/layout/list1"/>
    <dgm:cxn modelId="{7E8AD4FE-BA5F-4DD0-96CB-28263FFDE474}" type="presParOf" srcId="{15A68E47-B154-4352-905F-1A7A750FBF19}" destId="{A0453101-301E-4155-8679-2EEAA5C54FBC}" srcOrd="1" destOrd="0" presId="urn:microsoft.com/office/officeart/2005/8/layout/list1"/>
    <dgm:cxn modelId="{16F3B042-38CA-42F5-8FD4-72EC7262EC3C}" type="presParOf" srcId="{A5A854E9-1FBB-48B4-A0B4-A0D94805ECEF}" destId="{384D4D2D-019A-419B-B501-7DB1E7B37425}" srcOrd="5" destOrd="0" presId="urn:microsoft.com/office/officeart/2005/8/layout/list1"/>
    <dgm:cxn modelId="{994A2C9E-63DF-4713-A289-3B3D3783B15A}" type="presParOf" srcId="{A5A854E9-1FBB-48B4-A0B4-A0D94805ECEF}" destId="{1B7F1B1A-8076-415B-BF3F-4B34EDBE77E8}" srcOrd="6" destOrd="0" presId="urn:microsoft.com/office/officeart/2005/8/layout/list1"/>
    <dgm:cxn modelId="{B0F3C988-1E83-4203-8E97-AEDBAFCDB43E}" type="presParOf" srcId="{A5A854E9-1FBB-48B4-A0B4-A0D94805ECEF}" destId="{BA27CA87-A923-467C-BAB8-EE43A7B7CC96}" srcOrd="7" destOrd="0" presId="urn:microsoft.com/office/officeart/2005/8/layout/list1"/>
    <dgm:cxn modelId="{993F82D9-E67D-429E-B95A-636B8E16961C}" type="presParOf" srcId="{A5A854E9-1FBB-48B4-A0B4-A0D94805ECEF}" destId="{840A4637-23A0-4FA1-BAA7-659850FA13FA}" srcOrd="8" destOrd="0" presId="urn:microsoft.com/office/officeart/2005/8/layout/list1"/>
    <dgm:cxn modelId="{0EE80BDE-7A73-491A-B5B7-B64F05A1A39F}" type="presParOf" srcId="{840A4637-23A0-4FA1-BAA7-659850FA13FA}" destId="{A051252E-FC7C-423A-9F91-A797DE27EDF2}" srcOrd="0" destOrd="0" presId="urn:microsoft.com/office/officeart/2005/8/layout/list1"/>
    <dgm:cxn modelId="{B1DE9B1A-76EA-4954-AB24-512E3227EAC0}" type="presParOf" srcId="{840A4637-23A0-4FA1-BAA7-659850FA13FA}" destId="{67BF3AD6-924B-49AA-ABD7-589D198EAD76}" srcOrd="1" destOrd="0" presId="urn:microsoft.com/office/officeart/2005/8/layout/list1"/>
    <dgm:cxn modelId="{A3B1D8F3-DAE9-4B52-A165-091381BD71B5}" type="presParOf" srcId="{A5A854E9-1FBB-48B4-A0B4-A0D94805ECEF}" destId="{B53F901D-72B1-4107-A76C-FD289719F73B}" srcOrd="9" destOrd="0" presId="urn:microsoft.com/office/officeart/2005/8/layout/list1"/>
    <dgm:cxn modelId="{ADAFF170-1B9D-4864-B938-7A9FB0F47386}" type="presParOf" srcId="{A5A854E9-1FBB-48B4-A0B4-A0D94805ECEF}" destId="{C6A0E47B-C53D-4637-85D3-AAB784275D0E}" srcOrd="10" destOrd="0" presId="urn:microsoft.com/office/officeart/2005/8/layout/list1"/>
    <dgm:cxn modelId="{32C5A5FB-7712-4B98-8EA7-CAC6EAE26E16}" type="presParOf" srcId="{A5A854E9-1FBB-48B4-A0B4-A0D94805ECEF}" destId="{88FAB358-6846-472D-B173-053E450DBEDD}" srcOrd="11" destOrd="0" presId="urn:microsoft.com/office/officeart/2005/8/layout/list1"/>
    <dgm:cxn modelId="{88E0DC3C-7128-4BF2-A507-3BAC144CA4B1}" type="presParOf" srcId="{A5A854E9-1FBB-48B4-A0B4-A0D94805ECEF}" destId="{0365308D-2E11-4E5E-B776-013438150E52}" srcOrd="12" destOrd="0" presId="urn:microsoft.com/office/officeart/2005/8/layout/list1"/>
    <dgm:cxn modelId="{0C4CA335-1B1D-483E-A2FE-5255E2769E93}" type="presParOf" srcId="{0365308D-2E11-4E5E-B776-013438150E52}" destId="{C3F90BF1-33D6-4164-BE8F-4AE6110BA155}" srcOrd="0" destOrd="0" presId="urn:microsoft.com/office/officeart/2005/8/layout/list1"/>
    <dgm:cxn modelId="{0311ABD8-26F4-4326-B62F-5B995CD48D40}" type="presParOf" srcId="{0365308D-2E11-4E5E-B776-013438150E52}" destId="{82A0A3FF-FEF4-4BD5-B7CE-45E4C8FC9B19}" srcOrd="1" destOrd="0" presId="urn:microsoft.com/office/officeart/2005/8/layout/list1"/>
    <dgm:cxn modelId="{79263FB9-BDCF-4120-B866-7AA3C0623FD7}" type="presParOf" srcId="{A5A854E9-1FBB-48B4-A0B4-A0D94805ECEF}" destId="{3E7B1300-0D71-4CF1-9D36-90071C186262}" srcOrd="13" destOrd="0" presId="urn:microsoft.com/office/officeart/2005/8/layout/list1"/>
    <dgm:cxn modelId="{1BF8BE11-988C-40E8-B41D-8B05045C0D49}" type="presParOf" srcId="{A5A854E9-1FBB-48B4-A0B4-A0D94805ECEF}" destId="{0D079719-5DEF-43CC-83A5-EA98A5AB5C9D}" srcOrd="14" destOrd="0" presId="urn:microsoft.com/office/officeart/2005/8/layout/list1"/>
    <dgm:cxn modelId="{9F8579F3-2A76-4FA8-A327-DF67258A50ED}" type="presParOf" srcId="{A5A854E9-1FBB-48B4-A0B4-A0D94805ECEF}" destId="{6FB03A79-59C3-4D8F-BE59-0C964225AA50}" srcOrd="15" destOrd="0" presId="urn:microsoft.com/office/officeart/2005/8/layout/list1"/>
    <dgm:cxn modelId="{AEEA903F-02FB-4392-955A-B1FC95B33637}" type="presParOf" srcId="{A5A854E9-1FBB-48B4-A0B4-A0D94805ECEF}" destId="{7D09E2E8-8DCC-4107-BBFD-3F4A90C73FF6}" srcOrd="16" destOrd="0" presId="urn:microsoft.com/office/officeart/2005/8/layout/list1"/>
    <dgm:cxn modelId="{FB5E6B57-1EA7-4561-9BAF-7F55BA517A0C}" type="presParOf" srcId="{7D09E2E8-8DCC-4107-BBFD-3F4A90C73FF6}" destId="{0806F9E8-8DD6-4F01-881C-9B8CF42F6BFB}" srcOrd="0" destOrd="0" presId="urn:microsoft.com/office/officeart/2005/8/layout/list1"/>
    <dgm:cxn modelId="{4EC0C35D-2E0A-4B59-B405-DAFCA08A457F}" type="presParOf" srcId="{7D09E2E8-8DCC-4107-BBFD-3F4A90C73FF6}" destId="{05A19D58-C468-4CE2-8675-F3D00ED3FB9E}" srcOrd="1" destOrd="0" presId="urn:microsoft.com/office/officeart/2005/8/layout/list1"/>
    <dgm:cxn modelId="{66980B1F-57C1-440C-A10B-9A0752DDABD7}" type="presParOf" srcId="{A5A854E9-1FBB-48B4-A0B4-A0D94805ECEF}" destId="{31FF862C-38E2-4B65-9449-C36FD9695385}" srcOrd="17" destOrd="0" presId="urn:microsoft.com/office/officeart/2005/8/layout/list1"/>
    <dgm:cxn modelId="{3A294CE9-1CA6-4C41-A451-B45D9F7316B5}" type="presParOf" srcId="{A5A854E9-1FBB-48B4-A0B4-A0D94805ECEF}" destId="{FC00D04A-F216-4F76-AAFE-2FB505C5CFA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52576-6D65-4C85-A51D-C399BAC99C7F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85D3EBF-777B-4025-B88F-21D8754D9731}">
      <dgm:prSet phldrT="[Texto]"/>
      <dgm:spPr/>
      <dgm:t>
        <a:bodyPr/>
        <a:lstStyle/>
        <a:p>
          <a:r>
            <a:rPr lang="es-CO" dirty="0" smtClean="0"/>
            <a:t>Mesa Directiva</a:t>
          </a:r>
          <a:endParaRPr lang="es-CO" dirty="0"/>
        </a:p>
      </dgm:t>
    </dgm:pt>
    <dgm:pt modelId="{DC58CDB7-723F-4EBF-A4D0-47223606EC44}" type="parTrans" cxnId="{76A2C7C7-1A58-4580-8AC6-48CDDACA7E5A}">
      <dgm:prSet/>
      <dgm:spPr/>
      <dgm:t>
        <a:bodyPr/>
        <a:lstStyle/>
        <a:p>
          <a:endParaRPr lang="es-CO"/>
        </a:p>
      </dgm:t>
    </dgm:pt>
    <dgm:pt modelId="{CF08E1B1-1C7E-4CB3-803D-CDB3CC1AC655}" type="sibTrans" cxnId="{76A2C7C7-1A58-4580-8AC6-48CDDACA7E5A}">
      <dgm:prSet/>
      <dgm:spPr/>
      <dgm:t>
        <a:bodyPr/>
        <a:lstStyle/>
        <a:p>
          <a:endParaRPr lang="es-CO"/>
        </a:p>
      </dgm:t>
    </dgm:pt>
    <dgm:pt modelId="{90B034C3-DF8E-4F42-81FE-98B0D7AAF68B}">
      <dgm:prSet phldrT="[Texto]"/>
      <dgm:spPr/>
      <dgm:t>
        <a:bodyPr/>
        <a:lstStyle/>
        <a:p>
          <a:r>
            <a:rPr lang="es-CO" dirty="0" smtClean="0"/>
            <a:t>Representación: academia, ONG Internacionales, SNU</a:t>
          </a:r>
          <a:endParaRPr lang="es-CO" dirty="0"/>
        </a:p>
      </dgm:t>
    </dgm:pt>
    <dgm:pt modelId="{83304D61-86D1-4ABB-A155-211B57CFA4D5}" type="parTrans" cxnId="{B407CB0D-D401-488E-80DF-CFE67567DB5D}">
      <dgm:prSet/>
      <dgm:spPr/>
      <dgm:t>
        <a:bodyPr/>
        <a:lstStyle/>
        <a:p>
          <a:endParaRPr lang="es-CO"/>
        </a:p>
      </dgm:t>
    </dgm:pt>
    <dgm:pt modelId="{C0F3E932-FC0E-494E-828D-68C74A5CBD2C}" type="sibTrans" cxnId="{B407CB0D-D401-488E-80DF-CFE67567DB5D}">
      <dgm:prSet/>
      <dgm:spPr/>
      <dgm:t>
        <a:bodyPr/>
        <a:lstStyle/>
        <a:p>
          <a:endParaRPr lang="es-CO"/>
        </a:p>
      </dgm:t>
    </dgm:pt>
    <dgm:pt modelId="{801FDC33-62FB-43CC-8C39-26CE0A699D8C}">
      <dgm:prSet phldrT="[Texto]"/>
      <dgm:spPr/>
      <dgm:t>
        <a:bodyPr/>
        <a:lstStyle/>
        <a:p>
          <a:r>
            <a:rPr lang="es-CO" dirty="0" smtClean="0"/>
            <a:t>Nodos regionales</a:t>
          </a:r>
          <a:endParaRPr lang="es-CO" dirty="0"/>
        </a:p>
      </dgm:t>
    </dgm:pt>
    <dgm:pt modelId="{2EC5ED20-A34E-4F3E-A8DA-1454C6C250F5}" type="parTrans" cxnId="{DE91CF00-3ECC-46B9-B917-A90105F4059B}">
      <dgm:prSet/>
      <dgm:spPr/>
      <dgm:t>
        <a:bodyPr/>
        <a:lstStyle/>
        <a:p>
          <a:endParaRPr lang="es-CO"/>
        </a:p>
      </dgm:t>
    </dgm:pt>
    <dgm:pt modelId="{47C79B7F-884E-4980-84EA-2942FA33D2A7}" type="sibTrans" cxnId="{DE91CF00-3ECC-46B9-B917-A90105F4059B}">
      <dgm:prSet/>
      <dgm:spPr/>
      <dgm:t>
        <a:bodyPr/>
        <a:lstStyle/>
        <a:p>
          <a:endParaRPr lang="es-CO"/>
        </a:p>
      </dgm:t>
    </dgm:pt>
    <dgm:pt modelId="{02BDD051-113D-4C66-8269-B36D1C60A369}">
      <dgm:prSet phldrT="[Texto]"/>
      <dgm:spPr/>
      <dgm:t>
        <a:bodyPr/>
        <a:lstStyle/>
        <a:p>
          <a:r>
            <a:rPr lang="es-CO" smtClean="0"/>
            <a:t>Red de Estudios Humanitarios </a:t>
          </a:r>
          <a:endParaRPr lang="es-CO" dirty="0"/>
        </a:p>
      </dgm:t>
    </dgm:pt>
    <dgm:pt modelId="{09A2F865-2F3F-4DE2-A01C-A9B28B0E4BF1}" type="parTrans" cxnId="{D15FB1F9-7DD8-4B1D-A148-D90CAC1AC55F}">
      <dgm:prSet/>
      <dgm:spPr/>
      <dgm:t>
        <a:bodyPr/>
        <a:lstStyle/>
        <a:p>
          <a:endParaRPr lang="es-CO"/>
        </a:p>
      </dgm:t>
    </dgm:pt>
    <dgm:pt modelId="{AB939A83-E850-4AD3-8C77-8F188A8411AC}" type="sibTrans" cxnId="{D15FB1F9-7DD8-4B1D-A148-D90CAC1AC55F}">
      <dgm:prSet/>
      <dgm:spPr/>
      <dgm:t>
        <a:bodyPr/>
        <a:lstStyle/>
        <a:p>
          <a:endParaRPr lang="es-CO"/>
        </a:p>
      </dgm:t>
    </dgm:pt>
    <dgm:pt modelId="{EDC208D3-39B6-4E16-A766-E18B4C5BD6D4}" type="pres">
      <dgm:prSet presAssocID="{EE552576-6D65-4C85-A51D-C399BAC99C7F}" presName="Name0" presStyleCnt="0">
        <dgm:presLayoutVars>
          <dgm:dir/>
          <dgm:animOne val="branch"/>
          <dgm:animLvl val="lvl"/>
        </dgm:presLayoutVars>
      </dgm:prSet>
      <dgm:spPr/>
    </dgm:pt>
    <dgm:pt modelId="{C050FE1A-AE29-4C92-9ECF-FABDD8650143}" type="pres">
      <dgm:prSet presAssocID="{185D3EBF-777B-4025-B88F-21D8754D9731}" presName="chaos" presStyleCnt="0"/>
      <dgm:spPr/>
    </dgm:pt>
    <dgm:pt modelId="{0ABF8DDC-CBBC-4BE3-A224-D33AD1F3501E}" type="pres">
      <dgm:prSet presAssocID="{185D3EBF-777B-4025-B88F-21D8754D9731}" presName="parTx1" presStyleLbl="revTx" presStyleIdx="0" presStyleCnt="3"/>
      <dgm:spPr/>
    </dgm:pt>
    <dgm:pt modelId="{4B4B5647-441E-42EA-96F9-8BD1FF174D5F}" type="pres">
      <dgm:prSet presAssocID="{185D3EBF-777B-4025-B88F-21D8754D9731}" presName="desTx1" presStyleLbl="revTx" presStyleIdx="1" presStyleCnt="3">
        <dgm:presLayoutVars>
          <dgm:bulletEnabled val="1"/>
        </dgm:presLayoutVars>
      </dgm:prSet>
      <dgm:spPr/>
    </dgm:pt>
    <dgm:pt modelId="{39AD5F19-ACB0-4CBA-AC4C-D2650E909668}" type="pres">
      <dgm:prSet presAssocID="{185D3EBF-777B-4025-B88F-21D8754D9731}" presName="c1" presStyleLbl="node1" presStyleIdx="0" presStyleCnt="19"/>
      <dgm:spPr/>
    </dgm:pt>
    <dgm:pt modelId="{29B511E8-2E3C-4CAB-96CC-26B1D83E5777}" type="pres">
      <dgm:prSet presAssocID="{185D3EBF-777B-4025-B88F-21D8754D9731}" presName="c2" presStyleLbl="node1" presStyleIdx="1" presStyleCnt="19"/>
      <dgm:spPr/>
    </dgm:pt>
    <dgm:pt modelId="{42E3B4CC-EBB9-4EBC-A666-1F5B8C57FC5C}" type="pres">
      <dgm:prSet presAssocID="{185D3EBF-777B-4025-B88F-21D8754D9731}" presName="c3" presStyleLbl="node1" presStyleIdx="2" presStyleCnt="19"/>
      <dgm:spPr/>
    </dgm:pt>
    <dgm:pt modelId="{E0B9879E-E84A-41F4-92C6-0B71911B16FE}" type="pres">
      <dgm:prSet presAssocID="{185D3EBF-777B-4025-B88F-21D8754D9731}" presName="c4" presStyleLbl="node1" presStyleIdx="3" presStyleCnt="19"/>
      <dgm:spPr/>
    </dgm:pt>
    <dgm:pt modelId="{4E13796F-1C10-4A68-81D2-5CA16A2AC338}" type="pres">
      <dgm:prSet presAssocID="{185D3EBF-777B-4025-B88F-21D8754D9731}" presName="c5" presStyleLbl="node1" presStyleIdx="4" presStyleCnt="19"/>
      <dgm:spPr/>
    </dgm:pt>
    <dgm:pt modelId="{4F5D04B0-5B32-4060-A3DF-2C66366F15B5}" type="pres">
      <dgm:prSet presAssocID="{185D3EBF-777B-4025-B88F-21D8754D9731}" presName="c6" presStyleLbl="node1" presStyleIdx="5" presStyleCnt="19"/>
      <dgm:spPr/>
    </dgm:pt>
    <dgm:pt modelId="{F0C4B2A5-C100-4232-9D7C-47EE0C78358B}" type="pres">
      <dgm:prSet presAssocID="{185D3EBF-777B-4025-B88F-21D8754D9731}" presName="c7" presStyleLbl="node1" presStyleIdx="6" presStyleCnt="19"/>
      <dgm:spPr/>
    </dgm:pt>
    <dgm:pt modelId="{8E07B32B-635E-4EE6-9795-8C5DF678815D}" type="pres">
      <dgm:prSet presAssocID="{185D3EBF-777B-4025-B88F-21D8754D9731}" presName="c8" presStyleLbl="node1" presStyleIdx="7" presStyleCnt="19"/>
      <dgm:spPr/>
    </dgm:pt>
    <dgm:pt modelId="{0FEB992D-46CA-4397-A260-1CB1C348E0D4}" type="pres">
      <dgm:prSet presAssocID="{185D3EBF-777B-4025-B88F-21D8754D9731}" presName="c9" presStyleLbl="node1" presStyleIdx="8" presStyleCnt="19"/>
      <dgm:spPr/>
    </dgm:pt>
    <dgm:pt modelId="{66B1904A-FFC2-4881-A6E0-E610BE11665C}" type="pres">
      <dgm:prSet presAssocID="{185D3EBF-777B-4025-B88F-21D8754D9731}" presName="c10" presStyleLbl="node1" presStyleIdx="9" presStyleCnt="19"/>
      <dgm:spPr/>
    </dgm:pt>
    <dgm:pt modelId="{50CEB80E-930C-49A6-9970-A20012BAC09C}" type="pres">
      <dgm:prSet presAssocID="{185D3EBF-777B-4025-B88F-21D8754D9731}" presName="c11" presStyleLbl="node1" presStyleIdx="10" presStyleCnt="19"/>
      <dgm:spPr/>
    </dgm:pt>
    <dgm:pt modelId="{E9FE667B-64AF-4574-803F-ADEF57BF9A24}" type="pres">
      <dgm:prSet presAssocID="{185D3EBF-777B-4025-B88F-21D8754D9731}" presName="c12" presStyleLbl="node1" presStyleIdx="11" presStyleCnt="19"/>
      <dgm:spPr/>
    </dgm:pt>
    <dgm:pt modelId="{DF8029F7-737D-459D-8AF9-DF532149701F}" type="pres">
      <dgm:prSet presAssocID="{185D3EBF-777B-4025-B88F-21D8754D9731}" presName="c13" presStyleLbl="node1" presStyleIdx="12" presStyleCnt="19"/>
      <dgm:spPr/>
    </dgm:pt>
    <dgm:pt modelId="{A77C7C0E-A0FD-4E2F-ADE1-35FD4A370385}" type="pres">
      <dgm:prSet presAssocID="{185D3EBF-777B-4025-B88F-21D8754D9731}" presName="c14" presStyleLbl="node1" presStyleIdx="13" presStyleCnt="19"/>
      <dgm:spPr/>
    </dgm:pt>
    <dgm:pt modelId="{54E84ED7-D7E3-47BE-AAF0-BB4DA4398C15}" type="pres">
      <dgm:prSet presAssocID="{185D3EBF-777B-4025-B88F-21D8754D9731}" presName="c15" presStyleLbl="node1" presStyleIdx="14" presStyleCnt="19"/>
      <dgm:spPr/>
    </dgm:pt>
    <dgm:pt modelId="{1F21E853-4417-44E7-AC54-5D6EFDC22880}" type="pres">
      <dgm:prSet presAssocID="{185D3EBF-777B-4025-B88F-21D8754D9731}" presName="c16" presStyleLbl="node1" presStyleIdx="15" presStyleCnt="19"/>
      <dgm:spPr/>
    </dgm:pt>
    <dgm:pt modelId="{D1F2F1D4-3BDB-4CE5-BC85-0490BB3C2162}" type="pres">
      <dgm:prSet presAssocID="{185D3EBF-777B-4025-B88F-21D8754D9731}" presName="c17" presStyleLbl="node1" presStyleIdx="16" presStyleCnt="19"/>
      <dgm:spPr/>
    </dgm:pt>
    <dgm:pt modelId="{167EE681-40CB-4F33-BBDA-51F1396DF6A0}" type="pres">
      <dgm:prSet presAssocID="{185D3EBF-777B-4025-B88F-21D8754D9731}" presName="c18" presStyleLbl="node1" presStyleIdx="17" presStyleCnt="19"/>
      <dgm:spPr/>
    </dgm:pt>
    <dgm:pt modelId="{9B18A712-5DCC-42FD-8B35-D0B00D67B7FE}" type="pres">
      <dgm:prSet presAssocID="{CF08E1B1-1C7E-4CB3-803D-CDB3CC1AC655}" presName="chevronComposite1" presStyleCnt="0"/>
      <dgm:spPr/>
    </dgm:pt>
    <dgm:pt modelId="{BB8A3F57-A46D-404B-8714-8D77D4F67E9A}" type="pres">
      <dgm:prSet presAssocID="{CF08E1B1-1C7E-4CB3-803D-CDB3CC1AC655}" presName="chevron1" presStyleLbl="sibTrans2D1" presStyleIdx="0" presStyleCnt="2"/>
      <dgm:spPr/>
    </dgm:pt>
    <dgm:pt modelId="{78237A08-DD1D-4EE0-86B5-602C9FC29A98}" type="pres">
      <dgm:prSet presAssocID="{CF08E1B1-1C7E-4CB3-803D-CDB3CC1AC655}" presName="spChevron1" presStyleCnt="0"/>
      <dgm:spPr/>
    </dgm:pt>
    <dgm:pt modelId="{B0169D57-0435-4073-9AED-C7D4E05F9056}" type="pres">
      <dgm:prSet presAssocID="{CF08E1B1-1C7E-4CB3-803D-CDB3CC1AC655}" presName="overlap" presStyleCnt="0"/>
      <dgm:spPr/>
    </dgm:pt>
    <dgm:pt modelId="{8DF5E98C-1218-417A-93C3-648591BBD19A}" type="pres">
      <dgm:prSet presAssocID="{CF08E1B1-1C7E-4CB3-803D-CDB3CC1AC655}" presName="chevronComposite2" presStyleCnt="0"/>
      <dgm:spPr/>
    </dgm:pt>
    <dgm:pt modelId="{400662A5-23FC-40C0-91B1-CC4BE97D4F0B}" type="pres">
      <dgm:prSet presAssocID="{CF08E1B1-1C7E-4CB3-803D-CDB3CC1AC655}" presName="chevron2" presStyleLbl="sibTrans2D1" presStyleIdx="1" presStyleCnt="2"/>
      <dgm:spPr/>
    </dgm:pt>
    <dgm:pt modelId="{434DC7A2-8D8D-4791-BC52-3E48B1C5A767}" type="pres">
      <dgm:prSet presAssocID="{CF08E1B1-1C7E-4CB3-803D-CDB3CC1AC655}" presName="spChevron2" presStyleCnt="0"/>
      <dgm:spPr/>
    </dgm:pt>
    <dgm:pt modelId="{54A83464-232D-4FBD-B55A-7CA69D6DED1E}" type="pres">
      <dgm:prSet presAssocID="{801FDC33-62FB-43CC-8C39-26CE0A699D8C}" presName="last" presStyleCnt="0"/>
      <dgm:spPr/>
    </dgm:pt>
    <dgm:pt modelId="{80E7C722-0E5C-4B05-B2FB-1177DA4C3D4B}" type="pres">
      <dgm:prSet presAssocID="{801FDC33-62FB-43CC-8C39-26CE0A699D8C}" presName="circleTx" presStyleLbl="node1" presStyleIdx="18" presStyleCnt="19"/>
      <dgm:spPr/>
      <dgm:t>
        <a:bodyPr/>
        <a:lstStyle/>
        <a:p>
          <a:endParaRPr lang="es-CO"/>
        </a:p>
      </dgm:t>
    </dgm:pt>
    <dgm:pt modelId="{E59D66FE-0F52-4009-A217-DFC10AE9E536}" type="pres">
      <dgm:prSet presAssocID="{801FDC33-62FB-43CC-8C39-26CE0A699D8C}" presName="desTxN" presStyleLbl="revTx" presStyleIdx="2" presStyleCnt="3">
        <dgm:presLayoutVars>
          <dgm:bulletEnabled val="1"/>
        </dgm:presLayoutVars>
      </dgm:prSet>
      <dgm:spPr/>
    </dgm:pt>
    <dgm:pt modelId="{5789FA97-CC52-4575-8271-A1741D5628AD}" type="pres">
      <dgm:prSet presAssocID="{801FDC33-62FB-43CC-8C39-26CE0A699D8C}" presName="spN" presStyleCnt="0"/>
      <dgm:spPr/>
    </dgm:pt>
  </dgm:ptLst>
  <dgm:cxnLst>
    <dgm:cxn modelId="{23864165-91F3-4A14-A68F-A70254502618}" type="presOf" srcId="{02BDD051-113D-4C66-8269-B36D1C60A369}" destId="{E59D66FE-0F52-4009-A217-DFC10AE9E536}" srcOrd="0" destOrd="0" presId="urn:microsoft.com/office/officeart/2009/3/layout/RandomtoResultProcess"/>
    <dgm:cxn modelId="{DE91CF00-3ECC-46B9-B917-A90105F4059B}" srcId="{EE552576-6D65-4C85-A51D-C399BAC99C7F}" destId="{801FDC33-62FB-43CC-8C39-26CE0A699D8C}" srcOrd="1" destOrd="0" parTransId="{2EC5ED20-A34E-4F3E-A8DA-1454C6C250F5}" sibTransId="{47C79B7F-884E-4980-84EA-2942FA33D2A7}"/>
    <dgm:cxn modelId="{B407CB0D-D401-488E-80DF-CFE67567DB5D}" srcId="{185D3EBF-777B-4025-B88F-21D8754D9731}" destId="{90B034C3-DF8E-4F42-81FE-98B0D7AAF68B}" srcOrd="0" destOrd="0" parTransId="{83304D61-86D1-4ABB-A155-211B57CFA4D5}" sibTransId="{C0F3E932-FC0E-494E-828D-68C74A5CBD2C}"/>
    <dgm:cxn modelId="{5CF6367C-F724-4BA8-9763-309D285CA6B0}" type="presOf" srcId="{801FDC33-62FB-43CC-8C39-26CE0A699D8C}" destId="{80E7C722-0E5C-4B05-B2FB-1177DA4C3D4B}" srcOrd="0" destOrd="0" presId="urn:microsoft.com/office/officeart/2009/3/layout/RandomtoResultProcess"/>
    <dgm:cxn modelId="{E2824F77-6E74-40BB-912B-C5471708B62C}" type="presOf" srcId="{90B034C3-DF8E-4F42-81FE-98B0D7AAF68B}" destId="{4B4B5647-441E-42EA-96F9-8BD1FF174D5F}" srcOrd="0" destOrd="0" presId="urn:microsoft.com/office/officeart/2009/3/layout/RandomtoResultProcess"/>
    <dgm:cxn modelId="{76A2C7C7-1A58-4580-8AC6-48CDDACA7E5A}" srcId="{EE552576-6D65-4C85-A51D-C399BAC99C7F}" destId="{185D3EBF-777B-4025-B88F-21D8754D9731}" srcOrd="0" destOrd="0" parTransId="{DC58CDB7-723F-4EBF-A4D0-47223606EC44}" sibTransId="{CF08E1B1-1C7E-4CB3-803D-CDB3CC1AC655}"/>
    <dgm:cxn modelId="{D15FB1F9-7DD8-4B1D-A148-D90CAC1AC55F}" srcId="{801FDC33-62FB-43CC-8C39-26CE0A699D8C}" destId="{02BDD051-113D-4C66-8269-B36D1C60A369}" srcOrd="0" destOrd="0" parTransId="{09A2F865-2F3F-4DE2-A01C-A9B28B0E4BF1}" sibTransId="{AB939A83-E850-4AD3-8C77-8F188A8411AC}"/>
    <dgm:cxn modelId="{EBC37429-6FD3-464B-B757-D72202C89AED}" type="presOf" srcId="{185D3EBF-777B-4025-B88F-21D8754D9731}" destId="{0ABF8DDC-CBBC-4BE3-A224-D33AD1F3501E}" srcOrd="0" destOrd="0" presId="urn:microsoft.com/office/officeart/2009/3/layout/RandomtoResultProcess"/>
    <dgm:cxn modelId="{603C394E-3955-469A-A392-AB5BEDB16D0C}" type="presOf" srcId="{EE552576-6D65-4C85-A51D-C399BAC99C7F}" destId="{EDC208D3-39B6-4E16-A766-E18B4C5BD6D4}" srcOrd="0" destOrd="0" presId="urn:microsoft.com/office/officeart/2009/3/layout/RandomtoResultProcess"/>
    <dgm:cxn modelId="{4839E944-3075-419A-8D43-AC4CC9B63664}" type="presParOf" srcId="{EDC208D3-39B6-4E16-A766-E18B4C5BD6D4}" destId="{C050FE1A-AE29-4C92-9ECF-FABDD8650143}" srcOrd="0" destOrd="0" presId="urn:microsoft.com/office/officeart/2009/3/layout/RandomtoResultProcess"/>
    <dgm:cxn modelId="{05160A29-0F93-4368-A3D8-035E82EA3D12}" type="presParOf" srcId="{C050FE1A-AE29-4C92-9ECF-FABDD8650143}" destId="{0ABF8DDC-CBBC-4BE3-A224-D33AD1F3501E}" srcOrd="0" destOrd="0" presId="urn:microsoft.com/office/officeart/2009/3/layout/RandomtoResultProcess"/>
    <dgm:cxn modelId="{2D677056-509F-4BC5-B885-B69DC679BAE4}" type="presParOf" srcId="{C050FE1A-AE29-4C92-9ECF-FABDD8650143}" destId="{4B4B5647-441E-42EA-96F9-8BD1FF174D5F}" srcOrd="1" destOrd="0" presId="urn:microsoft.com/office/officeart/2009/3/layout/RandomtoResultProcess"/>
    <dgm:cxn modelId="{C8223545-14D0-44B6-80A3-1FC3E23105FB}" type="presParOf" srcId="{C050FE1A-AE29-4C92-9ECF-FABDD8650143}" destId="{39AD5F19-ACB0-4CBA-AC4C-D2650E909668}" srcOrd="2" destOrd="0" presId="urn:microsoft.com/office/officeart/2009/3/layout/RandomtoResultProcess"/>
    <dgm:cxn modelId="{AE8D180B-9E12-4F49-AD18-6A123F21B6FB}" type="presParOf" srcId="{C050FE1A-AE29-4C92-9ECF-FABDD8650143}" destId="{29B511E8-2E3C-4CAB-96CC-26B1D83E5777}" srcOrd="3" destOrd="0" presId="urn:microsoft.com/office/officeart/2009/3/layout/RandomtoResultProcess"/>
    <dgm:cxn modelId="{E74B6FDC-53CD-4BA7-BC1B-E9BFEE7AB21B}" type="presParOf" srcId="{C050FE1A-AE29-4C92-9ECF-FABDD8650143}" destId="{42E3B4CC-EBB9-4EBC-A666-1F5B8C57FC5C}" srcOrd="4" destOrd="0" presId="urn:microsoft.com/office/officeart/2009/3/layout/RandomtoResultProcess"/>
    <dgm:cxn modelId="{76213F34-C58E-4E99-9364-E0AC0946AB43}" type="presParOf" srcId="{C050FE1A-AE29-4C92-9ECF-FABDD8650143}" destId="{E0B9879E-E84A-41F4-92C6-0B71911B16FE}" srcOrd="5" destOrd="0" presId="urn:microsoft.com/office/officeart/2009/3/layout/RandomtoResultProcess"/>
    <dgm:cxn modelId="{2F22F061-D677-4412-ADAE-1EA40BADCC61}" type="presParOf" srcId="{C050FE1A-AE29-4C92-9ECF-FABDD8650143}" destId="{4E13796F-1C10-4A68-81D2-5CA16A2AC338}" srcOrd="6" destOrd="0" presId="urn:microsoft.com/office/officeart/2009/3/layout/RandomtoResultProcess"/>
    <dgm:cxn modelId="{44313321-F37D-45D3-BEE7-832B0C8272C6}" type="presParOf" srcId="{C050FE1A-AE29-4C92-9ECF-FABDD8650143}" destId="{4F5D04B0-5B32-4060-A3DF-2C66366F15B5}" srcOrd="7" destOrd="0" presId="urn:microsoft.com/office/officeart/2009/3/layout/RandomtoResultProcess"/>
    <dgm:cxn modelId="{D34C5707-1FE7-4229-8EFB-50A00A4B20A2}" type="presParOf" srcId="{C050FE1A-AE29-4C92-9ECF-FABDD8650143}" destId="{F0C4B2A5-C100-4232-9D7C-47EE0C78358B}" srcOrd="8" destOrd="0" presId="urn:microsoft.com/office/officeart/2009/3/layout/RandomtoResultProcess"/>
    <dgm:cxn modelId="{D17B4099-03FE-44F9-804F-47817758BEB1}" type="presParOf" srcId="{C050FE1A-AE29-4C92-9ECF-FABDD8650143}" destId="{8E07B32B-635E-4EE6-9795-8C5DF678815D}" srcOrd="9" destOrd="0" presId="urn:microsoft.com/office/officeart/2009/3/layout/RandomtoResultProcess"/>
    <dgm:cxn modelId="{77DC9223-5954-472E-B8EC-48A48F4153D1}" type="presParOf" srcId="{C050FE1A-AE29-4C92-9ECF-FABDD8650143}" destId="{0FEB992D-46CA-4397-A260-1CB1C348E0D4}" srcOrd="10" destOrd="0" presId="urn:microsoft.com/office/officeart/2009/3/layout/RandomtoResultProcess"/>
    <dgm:cxn modelId="{A9E1EFE4-F351-4BCF-B2BA-C9B92AA52410}" type="presParOf" srcId="{C050FE1A-AE29-4C92-9ECF-FABDD8650143}" destId="{66B1904A-FFC2-4881-A6E0-E610BE11665C}" srcOrd="11" destOrd="0" presId="urn:microsoft.com/office/officeart/2009/3/layout/RandomtoResultProcess"/>
    <dgm:cxn modelId="{5B2162A0-2FAB-4639-889A-8961AECDE7B4}" type="presParOf" srcId="{C050FE1A-AE29-4C92-9ECF-FABDD8650143}" destId="{50CEB80E-930C-49A6-9970-A20012BAC09C}" srcOrd="12" destOrd="0" presId="urn:microsoft.com/office/officeart/2009/3/layout/RandomtoResultProcess"/>
    <dgm:cxn modelId="{2D475263-6DFE-410A-8368-17CE6A753029}" type="presParOf" srcId="{C050FE1A-AE29-4C92-9ECF-FABDD8650143}" destId="{E9FE667B-64AF-4574-803F-ADEF57BF9A24}" srcOrd="13" destOrd="0" presId="urn:microsoft.com/office/officeart/2009/3/layout/RandomtoResultProcess"/>
    <dgm:cxn modelId="{CA0A94E1-77BE-49FE-A461-80C1FB517C4A}" type="presParOf" srcId="{C050FE1A-AE29-4C92-9ECF-FABDD8650143}" destId="{DF8029F7-737D-459D-8AF9-DF532149701F}" srcOrd="14" destOrd="0" presId="urn:microsoft.com/office/officeart/2009/3/layout/RandomtoResultProcess"/>
    <dgm:cxn modelId="{01805C09-0E38-486E-AB6F-439AD30FC912}" type="presParOf" srcId="{C050FE1A-AE29-4C92-9ECF-FABDD8650143}" destId="{A77C7C0E-A0FD-4E2F-ADE1-35FD4A370385}" srcOrd="15" destOrd="0" presId="urn:microsoft.com/office/officeart/2009/3/layout/RandomtoResultProcess"/>
    <dgm:cxn modelId="{08818843-E9D7-4CC5-B30C-7B1545BC1C94}" type="presParOf" srcId="{C050FE1A-AE29-4C92-9ECF-FABDD8650143}" destId="{54E84ED7-D7E3-47BE-AAF0-BB4DA4398C15}" srcOrd="16" destOrd="0" presId="urn:microsoft.com/office/officeart/2009/3/layout/RandomtoResultProcess"/>
    <dgm:cxn modelId="{0D1ACE1C-368E-48EA-9E78-3463324C8AD9}" type="presParOf" srcId="{C050FE1A-AE29-4C92-9ECF-FABDD8650143}" destId="{1F21E853-4417-44E7-AC54-5D6EFDC22880}" srcOrd="17" destOrd="0" presId="urn:microsoft.com/office/officeart/2009/3/layout/RandomtoResultProcess"/>
    <dgm:cxn modelId="{0C0C6EE3-C1B6-4F79-99F4-3EE22AC964CC}" type="presParOf" srcId="{C050FE1A-AE29-4C92-9ECF-FABDD8650143}" destId="{D1F2F1D4-3BDB-4CE5-BC85-0490BB3C2162}" srcOrd="18" destOrd="0" presId="urn:microsoft.com/office/officeart/2009/3/layout/RandomtoResultProcess"/>
    <dgm:cxn modelId="{BEDB3D70-C56F-429D-A8B0-EFDDA215FA25}" type="presParOf" srcId="{C050FE1A-AE29-4C92-9ECF-FABDD8650143}" destId="{167EE681-40CB-4F33-BBDA-51F1396DF6A0}" srcOrd="19" destOrd="0" presId="urn:microsoft.com/office/officeart/2009/3/layout/RandomtoResultProcess"/>
    <dgm:cxn modelId="{7386A63A-209E-4648-934E-29D6A10A0D17}" type="presParOf" srcId="{EDC208D3-39B6-4E16-A766-E18B4C5BD6D4}" destId="{9B18A712-5DCC-42FD-8B35-D0B00D67B7FE}" srcOrd="1" destOrd="0" presId="urn:microsoft.com/office/officeart/2009/3/layout/RandomtoResultProcess"/>
    <dgm:cxn modelId="{F5706438-50D3-4D31-9624-EEA548436CFC}" type="presParOf" srcId="{9B18A712-5DCC-42FD-8B35-D0B00D67B7FE}" destId="{BB8A3F57-A46D-404B-8714-8D77D4F67E9A}" srcOrd="0" destOrd="0" presId="urn:microsoft.com/office/officeart/2009/3/layout/RandomtoResultProcess"/>
    <dgm:cxn modelId="{FC7EDD03-D9BB-4E0D-AB59-45645244E89C}" type="presParOf" srcId="{9B18A712-5DCC-42FD-8B35-D0B00D67B7FE}" destId="{78237A08-DD1D-4EE0-86B5-602C9FC29A98}" srcOrd="1" destOrd="0" presId="urn:microsoft.com/office/officeart/2009/3/layout/RandomtoResultProcess"/>
    <dgm:cxn modelId="{9B2EA422-69EB-4399-853C-D8C039A0B484}" type="presParOf" srcId="{EDC208D3-39B6-4E16-A766-E18B4C5BD6D4}" destId="{B0169D57-0435-4073-9AED-C7D4E05F9056}" srcOrd="2" destOrd="0" presId="urn:microsoft.com/office/officeart/2009/3/layout/RandomtoResultProcess"/>
    <dgm:cxn modelId="{F156C1CF-D01B-4865-9547-83D9B73712F1}" type="presParOf" srcId="{EDC208D3-39B6-4E16-A766-E18B4C5BD6D4}" destId="{8DF5E98C-1218-417A-93C3-648591BBD19A}" srcOrd="3" destOrd="0" presId="urn:microsoft.com/office/officeart/2009/3/layout/RandomtoResultProcess"/>
    <dgm:cxn modelId="{18CA329F-B46B-4F03-A9EF-BC94BC687A17}" type="presParOf" srcId="{8DF5E98C-1218-417A-93C3-648591BBD19A}" destId="{400662A5-23FC-40C0-91B1-CC4BE97D4F0B}" srcOrd="0" destOrd="0" presId="urn:microsoft.com/office/officeart/2009/3/layout/RandomtoResultProcess"/>
    <dgm:cxn modelId="{EA90E7AC-C7D2-43E1-9833-0F8DEEA427D4}" type="presParOf" srcId="{8DF5E98C-1218-417A-93C3-648591BBD19A}" destId="{434DC7A2-8D8D-4791-BC52-3E48B1C5A767}" srcOrd="1" destOrd="0" presId="urn:microsoft.com/office/officeart/2009/3/layout/RandomtoResultProcess"/>
    <dgm:cxn modelId="{46EEC0AE-9B60-41C8-B182-B12808F9D1AC}" type="presParOf" srcId="{EDC208D3-39B6-4E16-A766-E18B4C5BD6D4}" destId="{54A83464-232D-4FBD-B55A-7CA69D6DED1E}" srcOrd="4" destOrd="0" presId="urn:microsoft.com/office/officeart/2009/3/layout/RandomtoResultProcess"/>
    <dgm:cxn modelId="{FF4EBC3C-072F-4D42-B7D7-7FB92CC2868B}" type="presParOf" srcId="{54A83464-232D-4FBD-B55A-7CA69D6DED1E}" destId="{80E7C722-0E5C-4B05-B2FB-1177DA4C3D4B}" srcOrd="0" destOrd="0" presId="urn:microsoft.com/office/officeart/2009/3/layout/RandomtoResultProcess"/>
    <dgm:cxn modelId="{4E6D1B53-E158-44AE-B0A4-D80BE224B166}" type="presParOf" srcId="{54A83464-232D-4FBD-B55A-7CA69D6DED1E}" destId="{E59D66FE-0F52-4009-A217-DFC10AE9E536}" srcOrd="1" destOrd="0" presId="urn:microsoft.com/office/officeart/2009/3/layout/RandomtoResultProcess"/>
    <dgm:cxn modelId="{D29EFE8F-28EC-46C3-86AE-D73185D1D2B6}" type="presParOf" srcId="{54A83464-232D-4FBD-B55A-7CA69D6DED1E}" destId="{5789FA97-CC52-4575-8271-A1741D5628A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B49CDF-75DD-4861-A711-C141417DF1A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2CE87DF8-7A06-43B7-BAE2-2A69BEF6202F}">
      <dgm:prSet phldrT="[Texto]"/>
      <dgm:spPr/>
      <dgm:t>
        <a:bodyPr/>
        <a:lstStyle/>
        <a:p>
          <a:r>
            <a:rPr lang="es-CO" dirty="0" smtClean="0"/>
            <a:t>Academia</a:t>
          </a:r>
          <a:endParaRPr lang="es-CO" dirty="0"/>
        </a:p>
      </dgm:t>
    </dgm:pt>
    <dgm:pt modelId="{81B0806E-9F0C-4428-AA12-C03CBD5D2A95}" type="parTrans" cxnId="{C1DCCF72-10B7-45D1-8E7E-5A4BAEC24B41}">
      <dgm:prSet/>
      <dgm:spPr/>
      <dgm:t>
        <a:bodyPr/>
        <a:lstStyle/>
        <a:p>
          <a:endParaRPr lang="es-CO"/>
        </a:p>
      </dgm:t>
    </dgm:pt>
    <dgm:pt modelId="{28F4C880-6C01-4ED5-9F9D-B8BC83898DCB}" type="sibTrans" cxnId="{C1DCCF72-10B7-45D1-8E7E-5A4BAEC24B41}">
      <dgm:prSet/>
      <dgm:spPr/>
      <dgm:t>
        <a:bodyPr/>
        <a:lstStyle/>
        <a:p>
          <a:endParaRPr lang="es-CO"/>
        </a:p>
      </dgm:t>
    </dgm:pt>
    <dgm:pt modelId="{06D30C34-F29C-4EEA-91DC-0EDCE946507A}">
      <dgm:prSet phldrT="[Texto]"/>
      <dgm:spPr/>
      <dgm:t>
        <a:bodyPr/>
        <a:lstStyle/>
        <a:p>
          <a:r>
            <a:rPr lang="es-CO" dirty="0" smtClean="0"/>
            <a:t>Investigación</a:t>
          </a:r>
          <a:endParaRPr lang="es-CO" dirty="0"/>
        </a:p>
      </dgm:t>
    </dgm:pt>
    <dgm:pt modelId="{686F5135-8189-48FB-A854-56A3E5D00864}" type="parTrans" cxnId="{B941C431-4948-4E8E-B12A-D74DBD57B6FD}">
      <dgm:prSet/>
      <dgm:spPr/>
      <dgm:t>
        <a:bodyPr/>
        <a:lstStyle/>
        <a:p>
          <a:endParaRPr lang="es-CO"/>
        </a:p>
      </dgm:t>
    </dgm:pt>
    <dgm:pt modelId="{96D419A5-136C-45DA-AB9E-54B68B2A4158}" type="sibTrans" cxnId="{B941C431-4948-4E8E-B12A-D74DBD57B6FD}">
      <dgm:prSet/>
      <dgm:spPr/>
      <dgm:t>
        <a:bodyPr/>
        <a:lstStyle/>
        <a:p>
          <a:endParaRPr lang="es-CO"/>
        </a:p>
      </dgm:t>
    </dgm:pt>
    <dgm:pt modelId="{A39CB8D3-71E2-42FE-8977-A4C38E30F866}">
      <dgm:prSet phldrT="[Texto]"/>
      <dgm:spPr/>
      <dgm:t>
        <a:bodyPr/>
        <a:lstStyle/>
        <a:p>
          <a:r>
            <a:rPr lang="es-CO" dirty="0" smtClean="0"/>
            <a:t>Divulgación</a:t>
          </a:r>
          <a:endParaRPr lang="es-CO" dirty="0"/>
        </a:p>
      </dgm:t>
    </dgm:pt>
    <dgm:pt modelId="{A01687A6-A7AE-4874-8325-FF8443F76CD7}" type="parTrans" cxnId="{C01BE2E7-C071-40D9-9EBE-4F00A0F8AC3E}">
      <dgm:prSet/>
      <dgm:spPr/>
      <dgm:t>
        <a:bodyPr/>
        <a:lstStyle/>
        <a:p>
          <a:endParaRPr lang="es-CO"/>
        </a:p>
      </dgm:t>
    </dgm:pt>
    <dgm:pt modelId="{10C8824C-5B32-4B33-80C4-B1D9C1362191}" type="sibTrans" cxnId="{C01BE2E7-C071-40D9-9EBE-4F00A0F8AC3E}">
      <dgm:prSet/>
      <dgm:spPr/>
      <dgm:t>
        <a:bodyPr/>
        <a:lstStyle/>
        <a:p>
          <a:endParaRPr lang="es-CO"/>
        </a:p>
      </dgm:t>
    </dgm:pt>
    <dgm:pt modelId="{4825ABF3-0844-4F61-A937-278C14A3112A}" type="pres">
      <dgm:prSet presAssocID="{A4B49CDF-75DD-4861-A711-C141417DF1AD}" presName="Name0" presStyleCnt="0">
        <dgm:presLayoutVars>
          <dgm:dir/>
          <dgm:animLvl val="lvl"/>
          <dgm:resizeHandles val="exact"/>
        </dgm:presLayoutVars>
      </dgm:prSet>
      <dgm:spPr/>
    </dgm:pt>
    <dgm:pt modelId="{EF246640-DB9E-4CFB-8A63-32609D67C6C7}" type="pres">
      <dgm:prSet presAssocID="{2CE87DF8-7A06-43B7-BAE2-2A69BEF62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6D3C36E-7BC8-4545-99FE-CE40F84A27A2}" type="pres">
      <dgm:prSet presAssocID="{28F4C880-6C01-4ED5-9F9D-B8BC83898DCB}" presName="parTxOnlySpace" presStyleCnt="0"/>
      <dgm:spPr/>
    </dgm:pt>
    <dgm:pt modelId="{E829B92E-A74A-4AFB-81ED-EFD035087DC9}" type="pres">
      <dgm:prSet presAssocID="{06D30C34-F29C-4EEA-91DC-0EDCE946507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7C94CBD-E1E8-40FB-97BE-0D536E85CCCA}" type="pres">
      <dgm:prSet presAssocID="{96D419A5-136C-45DA-AB9E-54B68B2A4158}" presName="parTxOnlySpace" presStyleCnt="0"/>
      <dgm:spPr/>
    </dgm:pt>
    <dgm:pt modelId="{8D2D149F-6C09-42F0-9663-8E4861567780}" type="pres">
      <dgm:prSet presAssocID="{A39CB8D3-71E2-42FE-8977-A4C38E30F86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1DCCF72-10B7-45D1-8E7E-5A4BAEC24B41}" srcId="{A4B49CDF-75DD-4861-A711-C141417DF1AD}" destId="{2CE87DF8-7A06-43B7-BAE2-2A69BEF6202F}" srcOrd="0" destOrd="0" parTransId="{81B0806E-9F0C-4428-AA12-C03CBD5D2A95}" sibTransId="{28F4C880-6C01-4ED5-9F9D-B8BC83898DCB}"/>
    <dgm:cxn modelId="{559A1CF7-4427-4951-9A29-22BADF8A5081}" type="presOf" srcId="{2CE87DF8-7A06-43B7-BAE2-2A69BEF6202F}" destId="{EF246640-DB9E-4CFB-8A63-32609D67C6C7}" srcOrd="0" destOrd="0" presId="urn:microsoft.com/office/officeart/2005/8/layout/chevron1"/>
    <dgm:cxn modelId="{7088B8FC-8A60-4B60-887F-B25826541E57}" type="presOf" srcId="{A39CB8D3-71E2-42FE-8977-A4C38E30F866}" destId="{8D2D149F-6C09-42F0-9663-8E4861567780}" srcOrd="0" destOrd="0" presId="urn:microsoft.com/office/officeart/2005/8/layout/chevron1"/>
    <dgm:cxn modelId="{B941C431-4948-4E8E-B12A-D74DBD57B6FD}" srcId="{A4B49CDF-75DD-4861-A711-C141417DF1AD}" destId="{06D30C34-F29C-4EEA-91DC-0EDCE946507A}" srcOrd="1" destOrd="0" parTransId="{686F5135-8189-48FB-A854-56A3E5D00864}" sibTransId="{96D419A5-136C-45DA-AB9E-54B68B2A4158}"/>
    <dgm:cxn modelId="{9B19F2C6-6BF5-423C-8798-9D0F08D500E4}" type="presOf" srcId="{A4B49CDF-75DD-4861-A711-C141417DF1AD}" destId="{4825ABF3-0844-4F61-A937-278C14A3112A}" srcOrd="0" destOrd="0" presId="urn:microsoft.com/office/officeart/2005/8/layout/chevron1"/>
    <dgm:cxn modelId="{C01BE2E7-C071-40D9-9EBE-4F00A0F8AC3E}" srcId="{A4B49CDF-75DD-4861-A711-C141417DF1AD}" destId="{A39CB8D3-71E2-42FE-8977-A4C38E30F866}" srcOrd="2" destOrd="0" parTransId="{A01687A6-A7AE-4874-8325-FF8443F76CD7}" sibTransId="{10C8824C-5B32-4B33-80C4-B1D9C1362191}"/>
    <dgm:cxn modelId="{609C71BE-3DC9-4E01-9CEC-4DEAC57EC3A6}" type="presOf" srcId="{06D30C34-F29C-4EEA-91DC-0EDCE946507A}" destId="{E829B92E-A74A-4AFB-81ED-EFD035087DC9}" srcOrd="0" destOrd="0" presId="urn:microsoft.com/office/officeart/2005/8/layout/chevron1"/>
    <dgm:cxn modelId="{592DCB45-6475-4910-8135-10D54A817B5F}" type="presParOf" srcId="{4825ABF3-0844-4F61-A937-278C14A3112A}" destId="{EF246640-DB9E-4CFB-8A63-32609D67C6C7}" srcOrd="0" destOrd="0" presId="urn:microsoft.com/office/officeart/2005/8/layout/chevron1"/>
    <dgm:cxn modelId="{EA668E91-4835-4616-882F-DAEC6BC8C0D5}" type="presParOf" srcId="{4825ABF3-0844-4F61-A937-278C14A3112A}" destId="{C6D3C36E-7BC8-4545-99FE-CE40F84A27A2}" srcOrd="1" destOrd="0" presId="urn:microsoft.com/office/officeart/2005/8/layout/chevron1"/>
    <dgm:cxn modelId="{23F2FC77-078B-44DD-8977-305ED1A6F47D}" type="presParOf" srcId="{4825ABF3-0844-4F61-A937-278C14A3112A}" destId="{E829B92E-A74A-4AFB-81ED-EFD035087DC9}" srcOrd="2" destOrd="0" presId="urn:microsoft.com/office/officeart/2005/8/layout/chevron1"/>
    <dgm:cxn modelId="{12B8706F-A2BA-43F3-A25B-F980ECB1742A}" type="presParOf" srcId="{4825ABF3-0844-4F61-A937-278C14A3112A}" destId="{F7C94CBD-E1E8-40FB-97BE-0D536E85CCCA}" srcOrd="3" destOrd="0" presId="urn:microsoft.com/office/officeart/2005/8/layout/chevron1"/>
    <dgm:cxn modelId="{FB55E2EE-16B9-4042-8481-23C21D91A6A8}" type="presParOf" srcId="{4825ABF3-0844-4F61-A937-278C14A3112A}" destId="{8D2D149F-6C09-42F0-9663-8E486156778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81850C-FFDD-4CA2-B3D1-F935309DF449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5442D8F-A2C5-4ACE-8365-237EEE67298B}">
      <dgm:prSet phldrT="[Texto]"/>
      <dgm:spPr/>
      <dgm:t>
        <a:bodyPr/>
        <a:lstStyle/>
        <a:p>
          <a:r>
            <a:rPr lang="es-CO" dirty="0" smtClean="0"/>
            <a:t>Investigación </a:t>
          </a:r>
          <a:endParaRPr lang="es-CO" dirty="0"/>
        </a:p>
      </dgm:t>
    </dgm:pt>
    <dgm:pt modelId="{88B0ED69-6536-4B22-8E2C-7E8E0C196A35}" type="parTrans" cxnId="{5C0AFA87-AE49-4722-B39C-FD704C91813D}">
      <dgm:prSet/>
      <dgm:spPr/>
      <dgm:t>
        <a:bodyPr/>
        <a:lstStyle/>
        <a:p>
          <a:endParaRPr lang="es-CO"/>
        </a:p>
      </dgm:t>
    </dgm:pt>
    <dgm:pt modelId="{0D10B21A-2FB3-4C75-BC85-93B3899E2876}" type="sibTrans" cxnId="{5C0AFA87-AE49-4722-B39C-FD704C91813D}">
      <dgm:prSet/>
      <dgm:spPr/>
      <dgm:t>
        <a:bodyPr/>
        <a:lstStyle/>
        <a:p>
          <a:endParaRPr lang="es-CO"/>
        </a:p>
      </dgm:t>
    </dgm:pt>
    <dgm:pt modelId="{AAFFDCC9-3E08-4409-AD91-53794AB2237F}">
      <dgm:prSet phldrT="[Texto]"/>
      <dgm:spPr/>
      <dgm:t>
        <a:bodyPr/>
        <a:lstStyle/>
        <a:p>
          <a:r>
            <a:rPr lang="es-CO" dirty="0" smtClean="0"/>
            <a:t>Biblioteca Digital en Estudios Humanitarios</a:t>
          </a:r>
          <a:endParaRPr lang="es-CO" dirty="0"/>
        </a:p>
      </dgm:t>
    </dgm:pt>
    <dgm:pt modelId="{063B8027-7343-4D7B-A069-E58988B770C6}" type="parTrans" cxnId="{4B7147D8-DE5E-46FC-A155-5943A66DB7BE}">
      <dgm:prSet/>
      <dgm:spPr/>
      <dgm:t>
        <a:bodyPr/>
        <a:lstStyle/>
        <a:p>
          <a:endParaRPr lang="es-CO"/>
        </a:p>
      </dgm:t>
    </dgm:pt>
    <dgm:pt modelId="{5A2BD41F-CBED-451F-B6B0-6D305AEEA40A}" type="sibTrans" cxnId="{4B7147D8-DE5E-46FC-A155-5943A66DB7BE}">
      <dgm:prSet/>
      <dgm:spPr/>
      <dgm:t>
        <a:bodyPr/>
        <a:lstStyle/>
        <a:p>
          <a:endParaRPr lang="es-CO"/>
        </a:p>
      </dgm:t>
    </dgm:pt>
    <dgm:pt modelId="{EFBEAEFC-0570-46FD-AA37-487F0A6D0AF3}">
      <dgm:prSet phldrT="[Texto]"/>
      <dgm:spPr/>
      <dgm:t>
        <a:bodyPr/>
        <a:lstStyle/>
        <a:p>
          <a:r>
            <a:rPr lang="es-CO" dirty="0" smtClean="0"/>
            <a:t>Estado del Arte en Desplazamiento Forzado en Antioquia- 2000- 2002</a:t>
          </a:r>
          <a:endParaRPr lang="es-CO" dirty="0"/>
        </a:p>
      </dgm:t>
    </dgm:pt>
    <dgm:pt modelId="{82836B0F-652A-4587-A7B0-1740DE219FB3}" type="parTrans" cxnId="{E55ACC8D-D2BE-4A3D-A2BF-A394FFDFF512}">
      <dgm:prSet/>
      <dgm:spPr/>
      <dgm:t>
        <a:bodyPr/>
        <a:lstStyle/>
        <a:p>
          <a:endParaRPr lang="es-CO"/>
        </a:p>
      </dgm:t>
    </dgm:pt>
    <dgm:pt modelId="{90A713E5-4B55-49DB-A702-EAD8B268D03A}" type="sibTrans" cxnId="{E55ACC8D-D2BE-4A3D-A2BF-A394FFDFF512}">
      <dgm:prSet/>
      <dgm:spPr/>
      <dgm:t>
        <a:bodyPr/>
        <a:lstStyle/>
        <a:p>
          <a:endParaRPr lang="es-CO"/>
        </a:p>
      </dgm:t>
    </dgm:pt>
    <dgm:pt modelId="{505984EA-02AA-49D8-BF78-EF8370C23E49}">
      <dgm:prSet phldrT="[Texto]"/>
      <dgm:spPr/>
      <dgm:t>
        <a:bodyPr/>
        <a:lstStyle/>
        <a:p>
          <a:r>
            <a:rPr lang="es-CO" dirty="0" smtClean="0"/>
            <a:t>Extensión</a:t>
          </a:r>
          <a:endParaRPr lang="es-CO" dirty="0"/>
        </a:p>
      </dgm:t>
    </dgm:pt>
    <dgm:pt modelId="{0299F346-4F69-4792-980A-C9DAFCFE4F8D}" type="parTrans" cxnId="{BBF0F136-DE80-4EB2-8C06-E318A695264D}">
      <dgm:prSet/>
      <dgm:spPr/>
      <dgm:t>
        <a:bodyPr/>
        <a:lstStyle/>
        <a:p>
          <a:endParaRPr lang="es-CO"/>
        </a:p>
      </dgm:t>
    </dgm:pt>
    <dgm:pt modelId="{F8D4FAF8-96C5-4B66-A35C-A92A9684BE78}" type="sibTrans" cxnId="{BBF0F136-DE80-4EB2-8C06-E318A695264D}">
      <dgm:prSet/>
      <dgm:spPr/>
      <dgm:t>
        <a:bodyPr/>
        <a:lstStyle/>
        <a:p>
          <a:endParaRPr lang="es-CO"/>
        </a:p>
      </dgm:t>
    </dgm:pt>
    <dgm:pt modelId="{9483C7B3-2E23-427B-937C-D8166B8F0726}">
      <dgm:prSet phldrT="[Texto]"/>
      <dgm:spPr/>
      <dgm:t>
        <a:bodyPr/>
        <a:lstStyle/>
        <a:p>
          <a:r>
            <a:rPr lang="es-CO" dirty="0" smtClean="0"/>
            <a:t>Enlace e interlocución con otras redes como REDIF, Sistema de Información Codhes</a:t>
          </a:r>
          <a:endParaRPr lang="es-CO" dirty="0"/>
        </a:p>
      </dgm:t>
    </dgm:pt>
    <dgm:pt modelId="{04C19745-8569-4FD7-994F-F0BB05BC7A24}" type="parTrans" cxnId="{F2762D19-801B-4FCD-8E8A-C5D6BF4518FE}">
      <dgm:prSet/>
      <dgm:spPr/>
      <dgm:t>
        <a:bodyPr/>
        <a:lstStyle/>
        <a:p>
          <a:endParaRPr lang="es-CO"/>
        </a:p>
      </dgm:t>
    </dgm:pt>
    <dgm:pt modelId="{A005A8E7-3F77-429E-8440-F25A5536B293}" type="sibTrans" cxnId="{F2762D19-801B-4FCD-8E8A-C5D6BF4518FE}">
      <dgm:prSet/>
      <dgm:spPr/>
      <dgm:t>
        <a:bodyPr/>
        <a:lstStyle/>
        <a:p>
          <a:endParaRPr lang="es-CO"/>
        </a:p>
      </dgm:t>
    </dgm:pt>
    <dgm:pt modelId="{CD14A072-6FA7-409F-8A99-6AB4663C6E78}">
      <dgm:prSet phldrT="[Texto]"/>
      <dgm:spPr/>
      <dgm:t>
        <a:bodyPr/>
        <a:lstStyle/>
        <a:p>
          <a:r>
            <a:rPr lang="es-CO" dirty="0" smtClean="0"/>
            <a:t>Dos ediciones del Concurso de fotografía imagen sin olvido</a:t>
          </a:r>
        </a:p>
        <a:p>
          <a:r>
            <a:rPr lang="es-CO" dirty="0" smtClean="0"/>
            <a:t>Dos ediciones concurso de fotografía </a:t>
          </a:r>
          <a:r>
            <a:rPr lang="es-CO" dirty="0" err="1" smtClean="0"/>
            <a:t>UTadeo</a:t>
          </a:r>
          <a:endParaRPr lang="es-CO" dirty="0"/>
        </a:p>
      </dgm:t>
    </dgm:pt>
    <dgm:pt modelId="{01C9BAA6-EF97-478F-81DF-692F9AEAA8B4}" type="parTrans" cxnId="{C6141153-D726-4BA8-9774-83D9821FF4FC}">
      <dgm:prSet/>
      <dgm:spPr/>
      <dgm:t>
        <a:bodyPr/>
        <a:lstStyle/>
        <a:p>
          <a:endParaRPr lang="es-CO"/>
        </a:p>
      </dgm:t>
    </dgm:pt>
    <dgm:pt modelId="{DEC6A42B-5ED2-41AF-A5B8-754A5F7997F9}" type="sibTrans" cxnId="{C6141153-D726-4BA8-9774-83D9821FF4FC}">
      <dgm:prSet/>
      <dgm:spPr/>
      <dgm:t>
        <a:bodyPr/>
        <a:lstStyle/>
        <a:p>
          <a:endParaRPr lang="es-CO"/>
        </a:p>
      </dgm:t>
    </dgm:pt>
    <dgm:pt modelId="{696E0275-6DBC-4A1B-AF6D-D8B554ED8499}">
      <dgm:prSet phldrT="[Texto]"/>
      <dgm:spPr/>
      <dgm:t>
        <a:bodyPr/>
        <a:lstStyle/>
        <a:p>
          <a:r>
            <a:rPr lang="es-CO" dirty="0" smtClean="0"/>
            <a:t>Docencia</a:t>
          </a:r>
          <a:endParaRPr lang="es-CO" dirty="0"/>
        </a:p>
      </dgm:t>
    </dgm:pt>
    <dgm:pt modelId="{5A2B79C0-B2E2-489A-880F-FC4945B771BF}" type="parTrans" cxnId="{895F6F16-C714-4083-8B1B-4CFBE06FAAC5}">
      <dgm:prSet/>
      <dgm:spPr/>
      <dgm:t>
        <a:bodyPr/>
        <a:lstStyle/>
        <a:p>
          <a:endParaRPr lang="es-CO"/>
        </a:p>
      </dgm:t>
    </dgm:pt>
    <dgm:pt modelId="{8AB2FCA0-6E73-4671-B2D3-029CF85BE9E6}" type="sibTrans" cxnId="{895F6F16-C714-4083-8B1B-4CFBE06FAAC5}">
      <dgm:prSet/>
      <dgm:spPr/>
      <dgm:t>
        <a:bodyPr/>
        <a:lstStyle/>
        <a:p>
          <a:endParaRPr lang="es-CO"/>
        </a:p>
      </dgm:t>
    </dgm:pt>
    <dgm:pt modelId="{A790DF18-08BC-4069-8CA6-0073B7D721C4}">
      <dgm:prSet phldrT="[Texto]"/>
      <dgm:spPr/>
      <dgm:t>
        <a:bodyPr/>
        <a:lstStyle/>
        <a:p>
          <a:r>
            <a:rPr lang="es-CO" dirty="0" smtClean="0"/>
            <a:t>Participación de estudiantes de pregrado como en la secretaria técnica del nodo</a:t>
          </a:r>
          <a:endParaRPr lang="es-CO" dirty="0"/>
        </a:p>
      </dgm:t>
    </dgm:pt>
    <dgm:pt modelId="{EC4A650F-7068-4E03-A697-BF7EA8716910}" type="parTrans" cxnId="{FC89F8A4-251E-4AFC-BA37-AC1E335441D3}">
      <dgm:prSet/>
      <dgm:spPr/>
      <dgm:t>
        <a:bodyPr/>
        <a:lstStyle/>
        <a:p>
          <a:endParaRPr lang="es-CO"/>
        </a:p>
      </dgm:t>
    </dgm:pt>
    <dgm:pt modelId="{D9A897C2-04F7-47BC-AC6B-33B7BCF40D78}" type="sibTrans" cxnId="{FC89F8A4-251E-4AFC-BA37-AC1E335441D3}">
      <dgm:prSet/>
      <dgm:spPr/>
      <dgm:t>
        <a:bodyPr/>
        <a:lstStyle/>
        <a:p>
          <a:endParaRPr lang="es-CO"/>
        </a:p>
      </dgm:t>
    </dgm:pt>
    <dgm:pt modelId="{D57EFEFF-C8C2-421F-83BB-9F4DF0441FC4}">
      <dgm:prSet phldrT="[Texto]"/>
      <dgm:spPr/>
      <dgm:t>
        <a:bodyPr/>
        <a:lstStyle/>
        <a:p>
          <a:r>
            <a:rPr lang="es-CO" dirty="0" smtClean="0"/>
            <a:t>Soporte a espacio de formación en temas humanitarios</a:t>
          </a:r>
          <a:endParaRPr lang="es-CO" dirty="0"/>
        </a:p>
      </dgm:t>
    </dgm:pt>
    <dgm:pt modelId="{3B4A4610-297B-4E2A-BAF6-13338C76DE6F}" type="parTrans" cxnId="{43D6A9D3-30D5-4A0F-8A6A-AE061B0F58AE}">
      <dgm:prSet/>
      <dgm:spPr/>
      <dgm:t>
        <a:bodyPr/>
        <a:lstStyle/>
        <a:p>
          <a:endParaRPr lang="es-CO"/>
        </a:p>
      </dgm:t>
    </dgm:pt>
    <dgm:pt modelId="{91368218-3224-42DE-8076-5DF81E7EC568}" type="sibTrans" cxnId="{43D6A9D3-30D5-4A0F-8A6A-AE061B0F58AE}">
      <dgm:prSet/>
      <dgm:spPr/>
      <dgm:t>
        <a:bodyPr/>
        <a:lstStyle/>
        <a:p>
          <a:endParaRPr lang="es-CO"/>
        </a:p>
      </dgm:t>
    </dgm:pt>
    <dgm:pt modelId="{736BCAA7-578A-41C8-9DBB-5121286C7425}">
      <dgm:prSet phldrT="[Texto]"/>
      <dgm:spPr/>
      <dgm:t>
        <a:bodyPr/>
        <a:lstStyle/>
        <a:p>
          <a:r>
            <a:rPr lang="es-CO" dirty="0" smtClean="0"/>
            <a:t>Participación de estudiantes de pregrado y posgrado como auxiliares de investigación </a:t>
          </a:r>
          <a:endParaRPr lang="es-CO" dirty="0"/>
        </a:p>
      </dgm:t>
    </dgm:pt>
    <dgm:pt modelId="{C979BF23-77D2-4CC1-91F5-266BAAC12788}" type="parTrans" cxnId="{D9FDC3E2-86A6-4F25-869D-03AF465EF1B0}">
      <dgm:prSet/>
      <dgm:spPr/>
      <dgm:t>
        <a:bodyPr/>
        <a:lstStyle/>
        <a:p>
          <a:endParaRPr lang="es-CO"/>
        </a:p>
      </dgm:t>
    </dgm:pt>
    <dgm:pt modelId="{7E5784D3-B1A9-49FC-8F47-EFE615DCE18A}" type="sibTrans" cxnId="{D9FDC3E2-86A6-4F25-869D-03AF465EF1B0}">
      <dgm:prSet/>
      <dgm:spPr/>
      <dgm:t>
        <a:bodyPr/>
        <a:lstStyle/>
        <a:p>
          <a:endParaRPr lang="es-CO"/>
        </a:p>
      </dgm:t>
    </dgm:pt>
    <dgm:pt modelId="{7DCE03D8-1695-4C33-83D4-8CB5A8199A4D}">
      <dgm:prSet phldrT="[Texto]"/>
      <dgm:spPr/>
      <dgm:t>
        <a:bodyPr/>
        <a:lstStyle/>
        <a:p>
          <a:r>
            <a:rPr lang="es-CO" dirty="0" smtClean="0"/>
            <a:t>Análisis de comparativo impacto planes de renovación urbana Medellín- </a:t>
          </a:r>
          <a:r>
            <a:rPr lang="es-CO" dirty="0" err="1" smtClean="0"/>
            <a:t>Foz</a:t>
          </a:r>
          <a:r>
            <a:rPr lang="es-CO" dirty="0" smtClean="0"/>
            <a:t> de Iguazú</a:t>
          </a:r>
          <a:endParaRPr lang="es-CO" dirty="0"/>
        </a:p>
      </dgm:t>
    </dgm:pt>
    <dgm:pt modelId="{F47276C7-E4D9-4676-96BB-038D91F94453}" type="parTrans" cxnId="{3E14238B-1150-49AE-B45E-B482F780F0C3}">
      <dgm:prSet/>
      <dgm:spPr/>
      <dgm:t>
        <a:bodyPr/>
        <a:lstStyle/>
        <a:p>
          <a:endParaRPr lang="es-CO"/>
        </a:p>
      </dgm:t>
    </dgm:pt>
    <dgm:pt modelId="{257AF43E-FE62-4C79-88FA-03421BFD6E27}" type="sibTrans" cxnId="{3E14238B-1150-49AE-B45E-B482F780F0C3}">
      <dgm:prSet/>
      <dgm:spPr/>
      <dgm:t>
        <a:bodyPr/>
        <a:lstStyle/>
        <a:p>
          <a:endParaRPr lang="es-CO"/>
        </a:p>
      </dgm:t>
    </dgm:pt>
    <dgm:pt modelId="{EB48F646-3554-4445-8A19-63A0500174DE}" type="pres">
      <dgm:prSet presAssocID="{A281850C-FFDD-4CA2-B3D1-F935309DF449}" presName="theList" presStyleCnt="0">
        <dgm:presLayoutVars>
          <dgm:dir/>
          <dgm:animLvl val="lvl"/>
          <dgm:resizeHandles val="exact"/>
        </dgm:presLayoutVars>
      </dgm:prSet>
      <dgm:spPr/>
    </dgm:pt>
    <dgm:pt modelId="{6BDAA3F9-8694-4640-9C38-196D023A69D2}" type="pres">
      <dgm:prSet presAssocID="{F5442D8F-A2C5-4ACE-8365-237EEE67298B}" presName="compNode" presStyleCnt="0"/>
      <dgm:spPr/>
    </dgm:pt>
    <dgm:pt modelId="{069E63A3-57DC-4D73-8BA6-E0074D40DF4F}" type="pres">
      <dgm:prSet presAssocID="{F5442D8F-A2C5-4ACE-8365-237EEE67298B}" presName="aNode" presStyleLbl="bgShp" presStyleIdx="0" presStyleCnt="3"/>
      <dgm:spPr/>
    </dgm:pt>
    <dgm:pt modelId="{4B366DBE-B047-4F10-8309-B4F26CD1EC21}" type="pres">
      <dgm:prSet presAssocID="{F5442D8F-A2C5-4ACE-8365-237EEE67298B}" presName="textNode" presStyleLbl="bgShp" presStyleIdx="0" presStyleCnt="3"/>
      <dgm:spPr/>
    </dgm:pt>
    <dgm:pt modelId="{1D3DECB0-96A0-463F-B08E-ED60FA23DEA9}" type="pres">
      <dgm:prSet presAssocID="{F5442D8F-A2C5-4ACE-8365-237EEE67298B}" presName="compChildNode" presStyleCnt="0"/>
      <dgm:spPr/>
    </dgm:pt>
    <dgm:pt modelId="{F1CF8F4E-B18E-4F79-985C-787DC150E981}" type="pres">
      <dgm:prSet presAssocID="{F5442D8F-A2C5-4ACE-8365-237EEE67298B}" presName="theInnerList" presStyleCnt="0"/>
      <dgm:spPr/>
    </dgm:pt>
    <dgm:pt modelId="{C9F97D3A-E17F-41AD-84D8-4FA241FFDCE6}" type="pres">
      <dgm:prSet presAssocID="{AAFFDCC9-3E08-4409-AD91-53794AB2237F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1AACD5-CAD8-4D70-B7CE-ADA01714839E}" type="pres">
      <dgm:prSet presAssocID="{AAFFDCC9-3E08-4409-AD91-53794AB2237F}" presName="aSpace2" presStyleCnt="0"/>
      <dgm:spPr/>
    </dgm:pt>
    <dgm:pt modelId="{AC3E7CCB-8AED-4639-8BBC-950528BAF226}" type="pres">
      <dgm:prSet presAssocID="{EFBEAEFC-0570-46FD-AA37-487F0A6D0AF3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95144F-E9DA-4297-A069-074725F37EAA}" type="pres">
      <dgm:prSet presAssocID="{EFBEAEFC-0570-46FD-AA37-487F0A6D0AF3}" presName="aSpace2" presStyleCnt="0"/>
      <dgm:spPr/>
    </dgm:pt>
    <dgm:pt modelId="{0E59CD77-0E48-45FA-8830-CB7FAECDE254}" type="pres">
      <dgm:prSet presAssocID="{7DCE03D8-1695-4C33-83D4-8CB5A8199A4D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8C452B-21F8-4204-8CAA-78DCEE1F796B}" type="pres">
      <dgm:prSet presAssocID="{F5442D8F-A2C5-4ACE-8365-237EEE67298B}" presName="aSpace" presStyleCnt="0"/>
      <dgm:spPr/>
    </dgm:pt>
    <dgm:pt modelId="{B916C37F-E02D-42A4-A501-BE4B9B3BE7C1}" type="pres">
      <dgm:prSet presAssocID="{505984EA-02AA-49D8-BF78-EF8370C23E49}" presName="compNode" presStyleCnt="0"/>
      <dgm:spPr/>
    </dgm:pt>
    <dgm:pt modelId="{3C540557-7713-4BD4-B185-8091A8840672}" type="pres">
      <dgm:prSet presAssocID="{505984EA-02AA-49D8-BF78-EF8370C23E49}" presName="aNode" presStyleLbl="bgShp" presStyleIdx="1" presStyleCnt="3"/>
      <dgm:spPr/>
      <dgm:t>
        <a:bodyPr/>
        <a:lstStyle/>
        <a:p>
          <a:endParaRPr lang="es-CO"/>
        </a:p>
      </dgm:t>
    </dgm:pt>
    <dgm:pt modelId="{7DDD2A87-8B4A-4B7D-BE23-42FFC4D4D9FF}" type="pres">
      <dgm:prSet presAssocID="{505984EA-02AA-49D8-BF78-EF8370C23E49}" presName="textNode" presStyleLbl="bgShp" presStyleIdx="1" presStyleCnt="3"/>
      <dgm:spPr/>
      <dgm:t>
        <a:bodyPr/>
        <a:lstStyle/>
        <a:p>
          <a:endParaRPr lang="es-CO"/>
        </a:p>
      </dgm:t>
    </dgm:pt>
    <dgm:pt modelId="{82EDF51F-BB37-43DB-A70E-EDC5507EE9D6}" type="pres">
      <dgm:prSet presAssocID="{505984EA-02AA-49D8-BF78-EF8370C23E49}" presName="compChildNode" presStyleCnt="0"/>
      <dgm:spPr/>
    </dgm:pt>
    <dgm:pt modelId="{76AD9550-5F6F-4DBD-9924-EC650205D7C2}" type="pres">
      <dgm:prSet presAssocID="{505984EA-02AA-49D8-BF78-EF8370C23E49}" presName="theInnerList" presStyleCnt="0"/>
      <dgm:spPr/>
    </dgm:pt>
    <dgm:pt modelId="{01ACD808-CAB4-4738-9F3C-7B338748E83B}" type="pres">
      <dgm:prSet presAssocID="{9483C7B3-2E23-427B-937C-D8166B8F0726}" presName="childNode" presStyleLbl="node1" presStyleIdx="3" presStyleCnt="8">
        <dgm:presLayoutVars>
          <dgm:bulletEnabled val="1"/>
        </dgm:presLayoutVars>
      </dgm:prSet>
      <dgm:spPr/>
    </dgm:pt>
    <dgm:pt modelId="{8FDD9D04-332F-4BC8-8116-D28481E300B5}" type="pres">
      <dgm:prSet presAssocID="{9483C7B3-2E23-427B-937C-D8166B8F0726}" presName="aSpace2" presStyleCnt="0"/>
      <dgm:spPr/>
    </dgm:pt>
    <dgm:pt modelId="{F0A38DC1-38E1-4211-AE7B-829499B56CE9}" type="pres">
      <dgm:prSet presAssocID="{CD14A072-6FA7-409F-8A99-6AB4663C6E78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557F05-C7FC-4919-8660-B29A373B52D7}" type="pres">
      <dgm:prSet presAssocID="{505984EA-02AA-49D8-BF78-EF8370C23E49}" presName="aSpace" presStyleCnt="0"/>
      <dgm:spPr/>
    </dgm:pt>
    <dgm:pt modelId="{E9048CA8-64A1-4E09-AE55-C63F3A387D13}" type="pres">
      <dgm:prSet presAssocID="{696E0275-6DBC-4A1B-AF6D-D8B554ED8499}" presName="compNode" presStyleCnt="0"/>
      <dgm:spPr/>
    </dgm:pt>
    <dgm:pt modelId="{C0BFE5A1-44C1-472B-9159-5F022169B129}" type="pres">
      <dgm:prSet presAssocID="{696E0275-6DBC-4A1B-AF6D-D8B554ED8499}" presName="aNode" presStyleLbl="bgShp" presStyleIdx="2" presStyleCnt="3"/>
      <dgm:spPr/>
      <dgm:t>
        <a:bodyPr/>
        <a:lstStyle/>
        <a:p>
          <a:endParaRPr lang="es-CO"/>
        </a:p>
      </dgm:t>
    </dgm:pt>
    <dgm:pt modelId="{1A8A2B9A-5DE5-4D64-8097-372A40869636}" type="pres">
      <dgm:prSet presAssocID="{696E0275-6DBC-4A1B-AF6D-D8B554ED8499}" presName="textNode" presStyleLbl="bgShp" presStyleIdx="2" presStyleCnt="3"/>
      <dgm:spPr/>
      <dgm:t>
        <a:bodyPr/>
        <a:lstStyle/>
        <a:p>
          <a:endParaRPr lang="es-CO"/>
        </a:p>
      </dgm:t>
    </dgm:pt>
    <dgm:pt modelId="{13A4D731-3C4D-46C3-8BA8-C12F055DAB55}" type="pres">
      <dgm:prSet presAssocID="{696E0275-6DBC-4A1B-AF6D-D8B554ED8499}" presName="compChildNode" presStyleCnt="0"/>
      <dgm:spPr/>
    </dgm:pt>
    <dgm:pt modelId="{D50964E3-D869-47B3-BB12-D2BA7F4DBF04}" type="pres">
      <dgm:prSet presAssocID="{696E0275-6DBC-4A1B-AF6D-D8B554ED8499}" presName="theInnerList" presStyleCnt="0"/>
      <dgm:spPr/>
    </dgm:pt>
    <dgm:pt modelId="{3DA67972-E009-4AD0-A2BF-F27B8445DE3F}" type="pres">
      <dgm:prSet presAssocID="{A790DF18-08BC-4069-8CA6-0073B7D721C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75C086-623A-4C6B-A472-D009B19C9F2E}" type="pres">
      <dgm:prSet presAssocID="{A790DF18-08BC-4069-8CA6-0073B7D721C4}" presName="aSpace2" presStyleCnt="0"/>
      <dgm:spPr/>
    </dgm:pt>
    <dgm:pt modelId="{CB8151D1-BD9B-4C78-83D0-0521A50D0CBE}" type="pres">
      <dgm:prSet presAssocID="{736BCAA7-578A-41C8-9DBB-5121286C7425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FEC0D1-50FD-49B1-82F3-3E26CDD6D696}" type="pres">
      <dgm:prSet presAssocID="{736BCAA7-578A-41C8-9DBB-5121286C7425}" presName="aSpace2" presStyleCnt="0"/>
      <dgm:spPr/>
    </dgm:pt>
    <dgm:pt modelId="{602C681F-09CA-4B90-822A-5BA78CBB091F}" type="pres">
      <dgm:prSet presAssocID="{D57EFEFF-C8C2-421F-83BB-9F4DF0441FC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968193C-A60B-4B2C-A8FB-5FA35A80CEAB}" type="presOf" srcId="{696E0275-6DBC-4A1B-AF6D-D8B554ED8499}" destId="{1A8A2B9A-5DE5-4D64-8097-372A40869636}" srcOrd="1" destOrd="0" presId="urn:microsoft.com/office/officeart/2005/8/layout/lProcess2"/>
    <dgm:cxn modelId="{C6141153-D726-4BA8-9774-83D9821FF4FC}" srcId="{505984EA-02AA-49D8-BF78-EF8370C23E49}" destId="{CD14A072-6FA7-409F-8A99-6AB4663C6E78}" srcOrd="1" destOrd="0" parTransId="{01C9BAA6-EF97-478F-81DF-692F9AEAA8B4}" sibTransId="{DEC6A42B-5ED2-41AF-A5B8-754A5F7997F9}"/>
    <dgm:cxn modelId="{4B7147D8-DE5E-46FC-A155-5943A66DB7BE}" srcId="{F5442D8F-A2C5-4ACE-8365-237EEE67298B}" destId="{AAFFDCC9-3E08-4409-AD91-53794AB2237F}" srcOrd="0" destOrd="0" parTransId="{063B8027-7343-4D7B-A069-E58988B770C6}" sibTransId="{5A2BD41F-CBED-451F-B6B0-6D305AEEA40A}"/>
    <dgm:cxn modelId="{43D6A9D3-30D5-4A0F-8A6A-AE061B0F58AE}" srcId="{696E0275-6DBC-4A1B-AF6D-D8B554ED8499}" destId="{D57EFEFF-C8C2-421F-83BB-9F4DF0441FC4}" srcOrd="2" destOrd="0" parTransId="{3B4A4610-297B-4E2A-BAF6-13338C76DE6F}" sibTransId="{91368218-3224-42DE-8076-5DF81E7EC568}"/>
    <dgm:cxn modelId="{EFF2951D-337A-46FA-A4D5-C5E82D348FEC}" type="presOf" srcId="{696E0275-6DBC-4A1B-AF6D-D8B554ED8499}" destId="{C0BFE5A1-44C1-472B-9159-5F022169B129}" srcOrd="0" destOrd="0" presId="urn:microsoft.com/office/officeart/2005/8/layout/lProcess2"/>
    <dgm:cxn modelId="{343AA677-D0B6-412B-A9CA-F75D8B7EBAF7}" type="presOf" srcId="{505984EA-02AA-49D8-BF78-EF8370C23E49}" destId="{7DDD2A87-8B4A-4B7D-BE23-42FFC4D4D9FF}" srcOrd="1" destOrd="0" presId="urn:microsoft.com/office/officeart/2005/8/layout/lProcess2"/>
    <dgm:cxn modelId="{FC89F8A4-251E-4AFC-BA37-AC1E335441D3}" srcId="{696E0275-6DBC-4A1B-AF6D-D8B554ED8499}" destId="{A790DF18-08BC-4069-8CA6-0073B7D721C4}" srcOrd="0" destOrd="0" parTransId="{EC4A650F-7068-4E03-A697-BF7EA8716910}" sibTransId="{D9A897C2-04F7-47BC-AC6B-33B7BCF40D78}"/>
    <dgm:cxn modelId="{61FB75F5-70DA-4DD6-B650-5A7191171B79}" type="presOf" srcId="{505984EA-02AA-49D8-BF78-EF8370C23E49}" destId="{3C540557-7713-4BD4-B185-8091A8840672}" srcOrd="0" destOrd="0" presId="urn:microsoft.com/office/officeart/2005/8/layout/lProcess2"/>
    <dgm:cxn modelId="{E4011436-FA51-4D9C-86C1-3003E6B14027}" type="presOf" srcId="{EFBEAEFC-0570-46FD-AA37-487F0A6D0AF3}" destId="{AC3E7CCB-8AED-4639-8BBC-950528BAF226}" srcOrd="0" destOrd="0" presId="urn:microsoft.com/office/officeart/2005/8/layout/lProcess2"/>
    <dgm:cxn modelId="{D9FDC3E2-86A6-4F25-869D-03AF465EF1B0}" srcId="{696E0275-6DBC-4A1B-AF6D-D8B554ED8499}" destId="{736BCAA7-578A-41C8-9DBB-5121286C7425}" srcOrd="1" destOrd="0" parTransId="{C979BF23-77D2-4CC1-91F5-266BAAC12788}" sibTransId="{7E5784D3-B1A9-49FC-8F47-EFE615DCE18A}"/>
    <dgm:cxn modelId="{F2762D19-801B-4FCD-8E8A-C5D6BF4518FE}" srcId="{505984EA-02AA-49D8-BF78-EF8370C23E49}" destId="{9483C7B3-2E23-427B-937C-D8166B8F0726}" srcOrd="0" destOrd="0" parTransId="{04C19745-8569-4FD7-994F-F0BB05BC7A24}" sibTransId="{A005A8E7-3F77-429E-8440-F25A5536B293}"/>
    <dgm:cxn modelId="{6133E3F8-1A66-487D-B17F-F064F53B677E}" type="presOf" srcId="{A281850C-FFDD-4CA2-B3D1-F935309DF449}" destId="{EB48F646-3554-4445-8A19-63A0500174DE}" srcOrd="0" destOrd="0" presId="urn:microsoft.com/office/officeart/2005/8/layout/lProcess2"/>
    <dgm:cxn modelId="{E55ACC8D-D2BE-4A3D-A2BF-A394FFDFF512}" srcId="{F5442D8F-A2C5-4ACE-8365-237EEE67298B}" destId="{EFBEAEFC-0570-46FD-AA37-487F0A6D0AF3}" srcOrd="1" destOrd="0" parTransId="{82836B0F-652A-4587-A7B0-1740DE219FB3}" sibTransId="{90A713E5-4B55-49DB-A702-EAD8B268D03A}"/>
    <dgm:cxn modelId="{D9F78EC0-2021-4BFD-8D1A-0BD7E6CD3D61}" type="presOf" srcId="{736BCAA7-578A-41C8-9DBB-5121286C7425}" destId="{CB8151D1-BD9B-4C78-83D0-0521A50D0CBE}" srcOrd="0" destOrd="0" presId="urn:microsoft.com/office/officeart/2005/8/layout/lProcess2"/>
    <dgm:cxn modelId="{6236502F-F78B-44DC-AC5E-E1994AA3C85A}" type="presOf" srcId="{CD14A072-6FA7-409F-8A99-6AB4663C6E78}" destId="{F0A38DC1-38E1-4211-AE7B-829499B56CE9}" srcOrd="0" destOrd="0" presId="urn:microsoft.com/office/officeart/2005/8/layout/lProcess2"/>
    <dgm:cxn modelId="{895F6F16-C714-4083-8B1B-4CFBE06FAAC5}" srcId="{A281850C-FFDD-4CA2-B3D1-F935309DF449}" destId="{696E0275-6DBC-4A1B-AF6D-D8B554ED8499}" srcOrd="2" destOrd="0" parTransId="{5A2B79C0-B2E2-489A-880F-FC4945B771BF}" sibTransId="{8AB2FCA0-6E73-4671-B2D3-029CF85BE9E6}"/>
    <dgm:cxn modelId="{5BB62B67-E813-4784-A9FF-E60787F9EF5C}" type="presOf" srcId="{AAFFDCC9-3E08-4409-AD91-53794AB2237F}" destId="{C9F97D3A-E17F-41AD-84D8-4FA241FFDCE6}" srcOrd="0" destOrd="0" presId="urn:microsoft.com/office/officeart/2005/8/layout/lProcess2"/>
    <dgm:cxn modelId="{67278A53-9796-46FF-A8C7-5464E5B87046}" type="presOf" srcId="{F5442D8F-A2C5-4ACE-8365-237EEE67298B}" destId="{069E63A3-57DC-4D73-8BA6-E0074D40DF4F}" srcOrd="0" destOrd="0" presId="urn:microsoft.com/office/officeart/2005/8/layout/lProcess2"/>
    <dgm:cxn modelId="{BBF0F136-DE80-4EB2-8C06-E318A695264D}" srcId="{A281850C-FFDD-4CA2-B3D1-F935309DF449}" destId="{505984EA-02AA-49D8-BF78-EF8370C23E49}" srcOrd="1" destOrd="0" parTransId="{0299F346-4F69-4792-980A-C9DAFCFE4F8D}" sibTransId="{F8D4FAF8-96C5-4B66-A35C-A92A9684BE78}"/>
    <dgm:cxn modelId="{3E14238B-1150-49AE-B45E-B482F780F0C3}" srcId="{F5442D8F-A2C5-4ACE-8365-237EEE67298B}" destId="{7DCE03D8-1695-4C33-83D4-8CB5A8199A4D}" srcOrd="2" destOrd="0" parTransId="{F47276C7-E4D9-4676-96BB-038D91F94453}" sibTransId="{257AF43E-FE62-4C79-88FA-03421BFD6E27}"/>
    <dgm:cxn modelId="{B01C154D-CCEC-4317-8617-1CC07A661D8A}" type="presOf" srcId="{7DCE03D8-1695-4C33-83D4-8CB5A8199A4D}" destId="{0E59CD77-0E48-45FA-8830-CB7FAECDE254}" srcOrd="0" destOrd="0" presId="urn:microsoft.com/office/officeart/2005/8/layout/lProcess2"/>
    <dgm:cxn modelId="{6989C96A-C022-4D5A-B873-EDB9271910F8}" type="presOf" srcId="{F5442D8F-A2C5-4ACE-8365-237EEE67298B}" destId="{4B366DBE-B047-4F10-8309-B4F26CD1EC21}" srcOrd="1" destOrd="0" presId="urn:microsoft.com/office/officeart/2005/8/layout/lProcess2"/>
    <dgm:cxn modelId="{9C81CCEE-8FB6-4A94-AEC9-B4AABA5E62A1}" type="presOf" srcId="{A790DF18-08BC-4069-8CA6-0073B7D721C4}" destId="{3DA67972-E009-4AD0-A2BF-F27B8445DE3F}" srcOrd="0" destOrd="0" presId="urn:microsoft.com/office/officeart/2005/8/layout/lProcess2"/>
    <dgm:cxn modelId="{5C0AFA87-AE49-4722-B39C-FD704C91813D}" srcId="{A281850C-FFDD-4CA2-B3D1-F935309DF449}" destId="{F5442D8F-A2C5-4ACE-8365-237EEE67298B}" srcOrd="0" destOrd="0" parTransId="{88B0ED69-6536-4B22-8E2C-7E8E0C196A35}" sibTransId="{0D10B21A-2FB3-4C75-BC85-93B3899E2876}"/>
    <dgm:cxn modelId="{80D7D512-C7A1-40F9-B1A8-B92218D6B368}" type="presOf" srcId="{9483C7B3-2E23-427B-937C-D8166B8F0726}" destId="{01ACD808-CAB4-4738-9F3C-7B338748E83B}" srcOrd="0" destOrd="0" presId="urn:microsoft.com/office/officeart/2005/8/layout/lProcess2"/>
    <dgm:cxn modelId="{4D3D5427-35A0-44E5-8126-EAADA2751AF4}" type="presOf" srcId="{D57EFEFF-C8C2-421F-83BB-9F4DF0441FC4}" destId="{602C681F-09CA-4B90-822A-5BA78CBB091F}" srcOrd="0" destOrd="0" presId="urn:microsoft.com/office/officeart/2005/8/layout/lProcess2"/>
    <dgm:cxn modelId="{393D8A71-B272-4F10-8ECB-0E55A820390D}" type="presParOf" srcId="{EB48F646-3554-4445-8A19-63A0500174DE}" destId="{6BDAA3F9-8694-4640-9C38-196D023A69D2}" srcOrd="0" destOrd="0" presId="urn:microsoft.com/office/officeart/2005/8/layout/lProcess2"/>
    <dgm:cxn modelId="{FD8BD93F-E363-48EB-B63B-6691D6A31AA8}" type="presParOf" srcId="{6BDAA3F9-8694-4640-9C38-196D023A69D2}" destId="{069E63A3-57DC-4D73-8BA6-E0074D40DF4F}" srcOrd="0" destOrd="0" presId="urn:microsoft.com/office/officeart/2005/8/layout/lProcess2"/>
    <dgm:cxn modelId="{2B2504D5-D582-4CB1-945D-56244040197A}" type="presParOf" srcId="{6BDAA3F9-8694-4640-9C38-196D023A69D2}" destId="{4B366DBE-B047-4F10-8309-B4F26CD1EC21}" srcOrd="1" destOrd="0" presId="urn:microsoft.com/office/officeart/2005/8/layout/lProcess2"/>
    <dgm:cxn modelId="{D61AD18B-9AB9-4314-AA7F-6B3599A656D7}" type="presParOf" srcId="{6BDAA3F9-8694-4640-9C38-196D023A69D2}" destId="{1D3DECB0-96A0-463F-B08E-ED60FA23DEA9}" srcOrd="2" destOrd="0" presId="urn:microsoft.com/office/officeart/2005/8/layout/lProcess2"/>
    <dgm:cxn modelId="{8412E24F-9A42-4356-858F-6651656E7B37}" type="presParOf" srcId="{1D3DECB0-96A0-463F-B08E-ED60FA23DEA9}" destId="{F1CF8F4E-B18E-4F79-985C-787DC150E981}" srcOrd="0" destOrd="0" presId="urn:microsoft.com/office/officeart/2005/8/layout/lProcess2"/>
    <dgm:cxn modelId="{EB6A5E56-01C3-4C54-A310-34055B021130}" type="presParOf" srcId="{F1CF8F4E-B18E-4F79-985C-787DC150E981}" destId="{C9F97D3A-E17F-41AD-84D8-4FA241FFDCE6}" srcOrd="0" destOrd="0" presId="urn:microsoft.com/office/officeart/2005/8/layout/lProcess2"/>
    <dgm:cxn modelId="{D7806935-503B-48CA-8CAB-AB2380980959}" type="presParOf" srcId="{F1CF8F4E-B18E-4F79-985C-787DC150E981}" destId="{0A1AACD5-CAD8-4D70-B7CE-ADA01714839E}" srcOrd="1" destOrd="0" presId="urn:microsoft.com/office/officeart/2005/8/layout/lProcess2"/>
    <dgm:cxn modelId="{22EA8246-E876-4CBD-A203-5B3400987092}" type="presParOf" srcId="{F1CF8F4E-B18E-4F79-985C-787DC150E981}" destId="{AC3E7CCB-8AED-4639-8BBC-950528BAF226}" srcOrd="2" destOrd="0" presId="urn:microsoft.com/office/officeart/2005/8/layout/lProcess2"/>
    <dgm:cxn modelId="{1225061B-798B-4025-92C2-711A2672D87E}" type="presParOf" srcId="{F1CF8F4E-B18E-4F79-985C-787DC150E981}" destId="{C795144F-E9DA-4297-A069-074725F37EAA}" srcOrd="3" destOrd="0" presId="urn:microsoft.com/office/officeart/2005/8/layout/lProcess2"/>
    <dgm:cxn modelId="{C82F8C43-3A2E-41B5-BE66-7FA76877E040}" type="presParOf" srcId="{F1CF8F4E-B18E-4F79-985C-787DC150E981}" destId="{0E59CD77-0E48-45FA-8830-CB7FAECDE254}" srcOrd="4" destOrd="0" presId="urn:microsoft.com/office/officeart/2005/8/layout/lProcess2"/>
    <dgm:cxn modelId="{C650BE67-03C8-4964-BBC4-887475E5A59E}" type="presParOf" srcId="{EB48F646-3554-4445-8A19-63A0500174DE}" destId="{678C452B-21F8-4204-8CAA-78DCEE1F796B}" srcOrd="1" destOrd="0" presId="urn:microsoft.com/office/officeart/2005/8/layout/lProcess2"/>
    <dgm:cxn modelId="{9BBB96A3-F1C4-4F08-9219-8C479D980074}" type="presParOf" srcId="{EB48F646-3554-4445-8A19-63A0500174DE}" destId="{B916C37F-E02D-42A4-A501-BE4B9B3BE7C1}" srcOrd="2" destOrd="0" presId="urn:microsoft.com/office/officeart/2005/8/layout/lProcess2"/>
    <dgm:cxn modelId="{B8B04531-76A8-4557-869D-036B6B70152C}" type="presParOf" srcId="{B916C37F-E02D-42A4-A501-BE4B9B3BE7C1}" destId="{3C540557-7713-4BD4-B185-8091A8840672}" srcOrd="0" destOrd="0" presId="urn:microsoft.com/office/officeart/2005/8/layout/lProcess2"/>
    <dgm:cxn modelId="{E30E5124-584D-450D-8FF5-A4BF9713A49A}" type="presParOf" srcId="{B916C37F-E02D-42A4-A501-BE4B9B3BE7C1}" destId="{7DDD2A87-8B4A-4B7D-BE23-42FFC4D4D9FF}" srcOrd="1" destOrd="0" presId="urn:microsoft.com/office/officeart/2005/8/layout/lProcess2"/>
    <dgm:cxn modelId="{1E17C989-85CE-4761-9A25-AF5799DD0096}" type="presParOf" srcId="{B916C37F-E02D-42A4-A501-BE4B9B3BE7C1}" destId="{82EDF51F-BB37-43DB-A70E-EDC5507EE9D6}" srcOrd="2" destOrd="0" presId="urn:microsoft.com/office/officeart/2005/8/layout/lProcess2"/>
    <dgm:cxn modelId="{656DDE99-80CF-458A-A394-F6C40AF77AC0}" type="presParOf" srcId="{82EDF51F-BB37-43DB-A70E-EDC5507EE9D6}" destId="{76AD9550-5F6F-4DBD-9924-EC650205D7C2}" srcOrd="0" destOrd="0" presId="urn:microsoft.com/office/officeart/2005/8/layout/lProcess2"/>
    <dgm:cxn modelId="{97A9FE0F-40C6-4839-AC04-1D75653EAA5B}" type="presParOf" srcId="{76AD9550-5F6F-4DBD-9924-EC650205D7C2}" destId="{01ACD808-CAB4-4738-9F3C-7B338748E83B}" srcOrd="0" destOrd="0" presId="urn:microsoft.com/office/officeart/2005/8/layout/lProcess2"/>
    <dgm:cxn modelId="{7CDB5085-C91F-4806-B413-CCBD9669B17D}" type="presParOf" srcId="{76AD9550-5F6F-4DBD-9924-EC650205D7C2}" destId="{8FDD9D04-332F-4BC8-8116-D28481E300B5}" srcOrd="1" destOrd="0" presId="urn:microsoft.com/office/officeart/2005/8/layout/lProcess2"/>
    <dgm:cxn modelId="{CC752A1D-5AFE-4694-8E01-93E99255D3AC}" type="presParOf" srcId="{76AD9550-5F6F-4DBD-9924-EC650205D7C2}" destId="{F0A38DC1-38E1-4211-AE7B-829499B56CE9}" srcOrd="2" destOrd="0" presId="urn:microsoft.com/office/officeart/2005/8/layout/lProcess2"/>
    <dgm:cxn modelId="{6E4F6E64-86AF-46F5-8941-8FCD231C9A11}" type="presParOf" srcId="{EB48F646-3554-4445-8A19-63A0500174DE}" destId="{15557F05-C7FC-4919-8660-B29A373B52D7}" srcOrd="3" destOrd="0" presId="urn:microsoft.com/office/officeart/2005/8/layout/lProcess2"/>
    <dgm:cxn modelId="{7815B911-FCF8-40BE-96DB-3349CA414D9B}" type="presParOf" srcId="{EB48F646-3554-4445-8A19-63A0500174DE}" destId="{E9048CA8-64A1-4E09-AE55-C63F3A387D13}" srcOrd="4" destOrd="0" presId="urn:microsoft.com/office/officeart/2005/8/layout/lProcess2"/>
    <dgm:cxn modelId="{638DCC1E-9B2F-4594-8F51-1B6476713AF2}" type="presParOf" srcId="{E9048CA8-64A1-4E09-AE55-C63F3A387D13}" destId="{C0BFE5A1-44C1-472B-9159-5F022169B129}" srcOrd="0" destOrd="0" presId="urn:microsoft.com/office/officeart/2005/8/layout/lProcess2"/>
    <dgm:cxn modelId="{D03647DF-F414-40DE-9014-B968D8A9044E}" type="presParOf" srcId="{E9048CA8-64A1-4E09-AE55-C63F3A387D13}" destId="{1A8A2B9A-5DE5-4D64-8097-372A40869636}" srcOrd="1" destOrd="0" presId="urn:microsoft.com/office/officeart/2005/8/layout/lProcess2"/>
    <dgm:cxn modelId="{0C26640E-541A-4AF9-9C18-FC59125B6AAB}" type="presParOf" srcId="{E9048CA8-64A1-4E09-AE55-C63F3A387D13}" destId="{13A4D731-3C4D-46C3-8BA8-C12F055DAB55}" srcOrd="2" destOrd="0" presId="urn:microsoft.com/office/officeart/2005/8/layout/lProcess2"/>
    <dgm:cxn modelId="{9DD839C7-7A7D-43FF-8DF0-12415545E8B5}" type="presParOf" srcId="{13A4D731-3C4D-46C3-8BA8-C12F055DAB55}" destId="{D50964E3-D869-47B3-BB12-D2BA7F4DBF04}" srcOrd="0" destOrd="0" presId="urn:microsoft.com/office/officeart/2005/8/layout/lProcess2"/>
    <dgm:cxn modelId="{102CF7AE-3D9B-4E77-A943-5FD93E9C26CB}" type="presParOf" srcId="{D50964E3-D869-47B3-BB12-D2BA7F4DBF04}" destId="{3DA67972-E009-4AD0-A2BF-F27B8445DE3F}" srcOrd="0" destOrd="0" presId="urn:microsoft.com/office/officeart/2005/8/layout/lProcess2"/>
    <dgm:cxn modelId="{3C1F1E5F-4556-4C2B-B928-35AF89502371}" type="presParOf" srcId="{D50964E3-D869-47B3-BB12-D2BA7F4DBF04}" destId="{5675C086-623A-4C6B-A472-D009B19C9F2E}" srcOrd="1" destOrd="0" presId="urn:microsoft.com/office/officeart/2005/8/layout/lProcess2"/>
    <dgm:cxn modelId="{953EF3C5-D8BC-4991-AE92-79CA6506B88B}" type="presParOf" srcId="{D50964E3-D869-47B3-BB12-D2BA7F4DBF04}" destId="{CB8151D1-BD9B-4C78-83D0-0521A50D0CBE}" srcOrd="2" destOrd="0" presId="urn:microsoft.com/office/officeart/2005/8/layout/lProcess2"/>
    <dgm:cxn modelId="{1E9A19FA-D230-4D17-9E1D-387E6D5C1390}" type="presParOf" srcId="{D50964E3-D869-47B3-BB12-D2BA7F4DBF04}" destId="{97FEC0D1-50FD-49B1-82F3-3E26CDD6D696}" srcOrd="3" destOrd="0" presId="urn:microsoft.com/office/officeart/2005/8/layout/lProcess2"/>
    <dgm:cxn modelId="{FF18E8AB-3263-4F8E-B444-07C6DD79F837}" type="presParOf" srcId="{D50964E3-D869-47B3-BB12-D2BA7F4DBF04}" destId="{602C681F-09CA-4B90-822A-5BA78CBB091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D2255C-72F0-42FC-974A-6DEB475F1AA8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09A0EB0-1ABF-4A6B-AD74-F4C6E04DC41C}">
      <dgm:prSet phldrT="[Texto]"/>
      <dgm:spPr/>
      <dgm:t>
        <a:bodyPr/>
        <a:lstStyle/>
        <a:p>
          <a:r>
            <a:rPr lang="es-CO" dirty="0" smtClean="0"/>
            <a:t>Espacio para la difusión de nuevo conocimiento y la discusión y divulgación normas </a:t>
          </a:r>
          <a:r>
            <a:rPr lang="es-CO" dirty="0" err="1" smtClean="0"/>
            <a:t>itnernacionales</a:t>
          </a:r>
          <a:endParaRPr lang="es-CO" dirty="0"/>
        </a:p>
      </dgm:t>
    </dgm:pt>
    <dgm:pt modelId="{E504C3DF-3E9E-4CE2-87B7-D49E4975116F}" type="parTrans" cxnId="{4B2A30E0-B319-469A-92CE-8F111C799C6A}">
      <dgm:prSet/>
      <dgm:spPr/>
      <dgm:t>
        <a:bodyPr/>
        <a:lstStyle/>
        <a:p>
          <a:endParaRPr lang="es-CO"/>
        </a:p>
      </dgm:t>
    </dgm:pt>
    <dgm:pt modelId="{170C9F9C-70B9-4453-87EC-2177C7A36718}" type="sibTrans" cxnId="{4B2A30E0-B319-469A-92CE-8F111C799C6A}">
      <dgm:prSet/>
      <dgm:spPr/>
      <dgm:t>
        <a:bodyPr/>
        <a:lstStyle/>
        <a:p>
          <a:endParaRPr lang="es-CO"/>
        </a:p>
      </dgm:t>
    </dgm:pt>
    <dgm:pt modelId="{2CEF93B1-F981-4AC6-80E7-9D1AC0CFC3D9}">
      <dgm:prSet phldrT="[Texto]"/>
      <dgm:spPr/>
      <dgm:t>
        <a:bodyPr/>
        <a:lstStyle/>
        <a:p>
          <a:r>
            <a:rPr lang="en-GB" b="1" dirty="0" smtClean="0"/>
            <a:t>Global History of Modern Humanitarian Action</a:t>
          </a:r>
          <a:endParaRPr lang="es-CO" dirty="0" smtClean="0"/>
        </a:p>
        <a:p>
          <a:r>
            <a:rPr lang="en-GB" b="1" dirty="0" smtClean="0"/>
            <a:t>History of Humanitarianism in Latin America</a:t>
          </a:r>
          <a:endParaRPr lang="es-CO" dirty="0" smtClean="0"/>
        </a:p>
      </dgm:t>
    </dgm:pt>
    <dgm:pt modelId="{1792BF55-DDC8-498F-8848-A54275DCE2E6}" type="parTrans" cxnId="{E2173240-FA6E-4FA0-B25D-545B390930BA}">
      <dgm:prSet/>
      <dgm:spPr/>
      <dgm:t>
        <a:bodyPr/>
        <a:lstStyle/>
        <a:p>
          <a:endParaRPr lang="es-CO"/>
        </a:p>
      </dgm:t>
    </dgm:pt>
    <dgm:pt modelId="{A32AD32F-6C43-4272-B52C-9654E2483BFC}" type="sibTrans" cxnId="{E2173240-FA6E-4FA0-B25D-545B390930BA}">
      <dgm:prSet/>
      <dgm:spPr/>
      <dgm:t>
        <a:bodyPr/>
        <a:lstStyle/>
        <a:p>
          <a:endParaRPr lang="es-CO"/>
        </a:p>
      </dgm:t>
    </dgm:pt>
    <dgm:pt modelId="{B94E1BE6-6DC6-4404-8033-E3B90B211278}">
      <dgm:prSet phldrT="[Texto]"/>
      <dgm:spPr/>
      <dgm:t>
        <a:bodyPr/>
        <a:lstStyle/>
        <a:p>
          <a:r>
            <a:rPr lang="es-CO" dirty="0" smtClean="0"/>
            <a:t>Participación informe Codhes</a:t>
          </a:r>
          <a:endParaRPr lang="es-CO" dirty="0"/>
        </a:p>
      </dgm:t>
    </dgm:pt>
    <dgm:pt modelId="{5C6D9A79-6498-4988-A021-13AF38C9B5E3}" type="parTrans" cxnId="{8AB22845-4315-475A-9FEB-A0F9DAE4BE62}">
      <dgm:prSet/>
      <dgm:spPr/>
      <dgm:t>
        <a:bodyPr/>
        <a:lstStyle/>
        <a:p>
          <a:endParaRPr lang="es-CO"/>
        </a:p>
      </dgm:t>
    </dgm:pt>
    <dgm:pt modelId="{3FBE5291-D8F6-4505-A27B-CDBC377E9A18}" type="sibTrans" cxnId="{8AB22845-4315-475A-9FEB-A0F9DAE4BE62}">
      <dgm:prSet/>
      <dgm:spPr/>
      <dgm:t>
        <a:bodyPr/>
        <a:lstStyle/>
        <a:p>
          <a:endParaRPr lang="es-CO"/>
        </a:p>
      </dgm:t>
    </dgm:pt>
    <dgm:pt modelId="{24A9FD3F-29E0-49A8-BEF5-AB47147425A2}">
      <dgm:prSet phldrT="[Texto]"/>
      <dgm:spPr/>
      <dgm:t>
        <a:bodyPr/>
        <a:lstStyle/>
        <a:p>
          <a:r>
            <a:rPr lang="es-CO" dirty="0" smtClean="0"/>
            <a:t>Norma humanitaria esencial- Proyecto Esfera</a:t>
          </a:r>
          <a:endParaRPr lang="es-CO" dirty="0"/>
        </a:p>
      </dgm:t>
    </dgm:pt>
    <dgm:pt modelId="{58F824C1-3E49-491E-8E03-16B879921F06}" type="parTrans" cxnId="{BBEEEEC5-C2BE-4C78-A099-87BDF1DEE1C1}">
      <dgm:prSet/>
      <dgm:spPr/>
      <dgm:t>
        <a:bodyPr/>
        <a:lstStyle/>
        <a:p>
          <a:endParaRPr lang="es-CO"/>
        </a:p>
      </dgm:t>
    </dgm:pt>
    <dgm:pt modelId="{6B50384A-2D8C-4E17-B015-76C8BCA674DB}" type="sibTrans" cxnId="{BBEEEEC5-C2BE-4C78-A099-87BDF1DEE1C1}">
      <dgm:prSet/>
      <dgm:spPr/>
      <dgm:t>
        <a:bodyPr/>
        <a:lstStyle/>
        <a:p>
          <a:endParaRPr lang="es-CO"/>
        </a:p>
      </dgm:t>
    </dgm:pt>
    <dgm:pt modelId="{667E35A4-ABFC-454F-9BDC-617BC179E747}" type="pres">
      <dgm:prSet presAssocID="{93D2255C-72F0-42FC-974A-6DEB475F1AA8}" presName="Name0" presStyleCnt="0">
        <dgm:presLayoutVars>
          <dgm:dir/>
          <dgm:animLvl val="lvl"/>
          <dgm:resizeHandles val="exact"/>
        </dgm:presLayoutVars>
      </dgm:prSet>
      <dgm:spPr/>
    </dgm:pt>
    <dgm:pt modelId="{428E8751-C2FC-4C87-B091-F9D6717D8267}" type="pres">
      <dgm:prSet presAssocID="{509A0EB0-1ABF-4A6B-AD74-F4C6E04DC41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40BA19-3056-4D58-83C0-B5272F7A5EA1}" type="pres">
      <dgm:prSet presAssocID="{170C9F9C-70B9-4453-87EC-2177C7A36718}" presName="parTxOnlySpace" presStyleCnt="0"/>
      <dgm:spPr/>
    </dgm:pt>
    <dgm:pt modelId="{F3C513BC-9BC8-4587-8C0B-E7CAFC347EA3}" type="pres">
      <dgm:prSet presAssocID="{2CEF93B1-F981-4AC6-80E7-9D1AC0CFC3D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47C3FA-BFE1-4F30-BA1D-E2A9AC611D6A}" type="pres">
      <dgm:prSet presAssocID="{A32AD32F-6C43-4272-B52C-9654E2483BFC}" presName="parTxOnlySpace" presStyleCnt="0"/>
      <dgm:spPr/>
    </dgm:pt>
    <dgm:pt modelId="{1FC63860-ECA2-4952-8D79-4F35961DFF63}" type="pres">
      <dgm:prSet presAssocID="{B94E1BE6-6DC6-4404-8033-E3B90B21127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8711F2-B2AD-414B-A662-29DBD12922FB}" type="pres">
      <dgm:prSet presAssocID="{3FBE5291-D8F6-4505-A27B-CDBC377E9A18}" presName="parTxOnlySpace" presStyleCnt="0"/>
      <dgm:spPr/>
    </dgm:pt>
    <dgm:pt modelId="{FE6B4708-158E-4F14-B4B5-EEA20EA59219}" type="pres">
      <dgm:prSet presAssocID="{24A9FD3F-29E0-49A8-BEF5-AB47147425A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AB22845-4315-475A-9FEB-A0F9DAE4BE62}" srcId="{93D2255C-72F0-42FC-974A-6DEB475F1AA8}" destId="{B94E1BE6-6DC6-4404-8033-E3B90B211278}" srcOrd="2" destOrd="0" parTransId="{5C6D9A79-6498-4988-A021-13AF38C9B5E3}" sibTransId="{3FBE5291-D8F6-4505-A27B-CDBC377E9A18}"/>
    <dgm:cxn modelId="{E7CE6791-179F-4BC6-80D8-6F86E9DA7DEE}" type="presOf" srcId="{B94E1BE6-6DC6-4404-8033-E3B90B211278}" destId="{1FC63860-ECA2-4952-8D79-4F35961DFF63}" srcOrd="0" destOrd="0" presId="urn:microsoft.com/office/officeart/2005/8/layout/chevron1"/>
    <dgm:cxn modelId="{61299171-A7E2-4E6F-ABA4-327565279AF1}" type="presOf" srcId="{509A0EB0-1ABF-4A6B-AD74-F4C6E04DC41C}" destId="{428E8751-C2FC-4C87-B091-F9D6717D8267}" srcOrd="0" destOrd="0" presId="urn:microsoft.com/office/officeart/2005/8/layout/chevron1"/>
    <dgm:cxn modelId="{E2173240-FA6E-4FA0-B25D-545B390930BA}" srcId="{93D2255C-72F0-42FC-974A-6DEB475F1AA8}" destId="{2CEF93B1-F981-4AC6-80E7-9D1AC0CFC3D9}" srcOrd="1" destOrd="0" parTransId="{1792BF55-DDC8-498F-8848-A54275DCE2E6}" sibTransId="{A32AD32F-6C43-4272-B52C-9654E2483BFC}"/>
    <dgm:cxn modelId="{4B2A30E0-B319-469A-92CE-8F111C799C6A}" srcId="{93D2255C-72F0-42FC-974A-6DEB475F1AA8}" destId="{509A0EB0-1ABF-4A6B-AD74-F4C6E04DC41C}" srcOrd="0" destOrd="0" parTransId="{E504C3DF-3E9E-4CE2-87B7-D49E4975116F}" sibTransId="{170C9F9C-70B9-4453-87EC-2177C7A36718}"/>
    <dgm:cxn modelId="{B58D5FBA-BAA7-4323-9B89-FE8B73510470}" type="presOf" srcId="{24A9FD3F-29E0-49A8-BEF5-AB47147425A2}" destId="{FE6B4708-158E-4F14-B4B5-EEA20EA59219}" srcOrd="0" destOrd="0" presId="urn:microsoft.com/office/officeart/2005/8/layout/chevron1"/>
    <dgm:cxn modelId="{EEA2ADBD-94FA-44B0-B117-1F57C2621941}" type="presOf" srcId="{2CEF93B1-F981-4AC6-80E7-9D1AC0CFC3D9}" destId="{F3C513BC-9BC8-4587-8C0B-E7CAFC347EA3}" srcOrd="0" destOrd="0" presId="urn:microsoft.com/office/officeart/2005/8/layout/chevron1"/>
    <dgm:cxn modelId="{5CA87EE9-FA8F-4852-9758-37BFFF4BF613}" type="presOf" srcId="{93D2255C-72F0-42FC-974A-6DEB475F1AA8}" destId="{667E35A4-ABFC-454F-9BDC-617BC179E747}" srcOrd="0" destOrd="0" presId="urn:microsoft.com/office/officeart/2005/8/layout/chevron1"/>
    <dgm:cxn modelId="{BBEEEEC5-C2BE-4C78-A099-87BDF1DEE1C1}" srcId="{93D2255C-72F0-42FC-974A-6DEB475F1AA8}" destId="{24A9FD3F-29E0-49A8-BEF5-AB47147425A2}" srcOrd="3" destOrd="0" parTransId="{58F824C1-3E49-491E-8E03-16B879921F06}" sibTransId="{6B50384A-2D8C-4E17-B015-76C8BCA674DB}"/>
    <dgm:cxn modelId="{B99455C4-5715-4C5D-ACCA-3CF30448DF1B}" type="presParOf" srcId="{667E35A4-ABFC-454F-9BDC-617BC179E747}" destId="{428E8751-C2FC-4C87-B091-F9D6717D8267}" srcOrd="0" destOrd="0" presId="urn:microsoft.com/office/officeart/2005/8/layout/chevron1"/>
    <dgm:cxn modelId="{99E9ECC6-0281-4507-B551-45CA43ECF6CB}" type="presParOf" srcId="{667E35A4-ABFC-454F-9BDC-617BC179E747}" destId="{CE40BA19-3056-4D58-83C0-B5272F7A5EA1}" srcOrd="1" destOrd="0" presId="urn:microsoft.com/office/officeart/2005/8/layout/chevron1"/>
    <dgm:cxn modelId="{082FD836-74D8-46B0-ABBE-0C8512F0EE81}" type="presParOf" srcId="{667E35A4-ABFC-454F-9BDC-617BC179E747}" destId="{F3C513BC-9BC8-4587-8C0B-E7CAFC347EA3}" srcOrd="2" destOrd="0" presId="urn:microsoft.com/office/officeart/2005/8/layout/chevron1"/>
    <dgm:cxn modelId="{71ECFAF0-3268-4C2B-BCA1-AD336EFC2A76}" type="presParOf" srcId="{667E35A4-ABFC-454F-9BDC-617BC179E747}" destId="{9447C3FA-BFE1-4F30-BA1D-E2A9AC611D6A}" srcOrd="3" destOrd="0" presId="urn:microsoft.com/office/officeart/2005/8/layout/chevron1"/>
    <dgm:cxn modelId="{727C68F4-9456-49B8-B3BF-F8C0E340BCE0}" type="presParOf" srcId="{667E35A4-ABFC-454F-9BDC-617BC179E747}" destId="{1FC63860-ECA2-4952-8D79-4F35961DFF63}" srcOrd="4" destOrd="0" presId="urn:microsoft.com/office/officeart/2005/8/layout/chevron1"/>
    <dgm:cxn modelId="{4C4B43B8-D41A-49EC-9A03-094FD67179A8}" type="presParOf" srcId="{667E35A4-ABFC-454F-9BDC-617BC179E747}" destId="{1F8711F2-B2AD-414B-A662-29DBD12922FB}" srcOrd="5" destOrd="0" presId="urn:microsoft.com/office/officeart/2005/8/layout/chevron1"/>
    <dgm:cxn modelId="{BEED7369-3A33-42B6-A1F7-229CFD982F45}" type="presParOf" srcId="{667E35A4-ABFC-454F-9BDC-617BC179E747}" destId="{FE6B4708-158E-4F14-B4B5-EEA20EA5921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87B89F-5430-4C81-BBBD-1D7306D0ACCD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A9429D9-DCC4-42C3-B0CF-8965FA0699E3}">
      <dgm:prSet phldrT="[Texto]"/>
      <dgm:spPr/>
      <dgm:t>
        <a:bodyPr/>
        <a:lstStyle/>
        <a:p>
          <a:r>
            <a:rPr lang="es-CO" dirty="0" smtClean="0"/>
            <a:t>Ampliación de los campos de acción </a:t>
          </a:r>
          <a:endParaRPr lang="es-CO" dirty="0"/>
        </a:p>
      </dgm:t>
    </dgm:pt>
    <dgm:pt modelId="{F3DA6674-0EA7-4A2B-AC08-2F0C0E81CB9B}" type="parTrans" cxnId="{5FBE82E8-E011-4390-AF69-339AB93DDC20}">
      <dgm:prSet/>
      <dgm:spPr/>
      <dgm:t>
        <a:bodyPr/>
        <a:lstStyle/>
        <a:p>
          <a:endParaRPr lang="es-CO"/>
        </a:p>
      </dgm:t>
    </dgm:pt>
    <dgm:pt modelId="{3AECCFEC-37CC-4A9C-A68F-D75247BF3193}" type="sibTrans" cxnId="{5FBE82E8-E011-4390-AF69-339AB93DDC20}">
      <dgm:prSet/>
      <dgm:spPr/>
      <dgm:t>
        <a:bodyPr/>
        <a:lstStyle/>
        <a:p>
          <a:endParaRPr lang="es-CO"/>
        </a:p>
      </dgm:t>
    </dgm:pt>
    <dgm:pt modelId="{2D4FFA7E-99EC-4412-96BF-65A139AC620C}">
      <dgm:prSet phldrT="[Texto]"/>
      <dgm:spPr/>
      <dgm:t>
        <a:bodyPr/>
        <a:lstStyle/>
        <a:p>
          <a:r>
            <a:rPr lang="es-CO" dirty="0" smtClean="0"/>
            <a:t>Acción Humanitaria</a:t>
          </a:r>
          <a:endParaRPr lang="es-CO" dirty="0"/>
        </a:p>
      </dgm:t>
    </dgm:pt>
    <dgm:pt modelId="{01B4C481-7B74-4956-A64D-3A563811E203}" type="parTrans" cxnId="{F2E878D6-0498-4054-9573-467AC1F7D3A4}">
      <dgm:prSet/>
      <dgm:spPr/>
      <dgm:t>
        <a:bodyPr/>
        <a:lstStyle/>
        <a:p>
          <a:endParaRPr lang="es-CO"/>
        </a:p>
      </dgm:t>
    </dgm:pt>
    <dgm:pt modelId="{6D21B716-3024-41F1-ACA2-B9C0A4CB4A1F}" type="sibTrans" cxnId="{F2E878D6-0498-4054-9573-467AC1F7D3A4}">
      <dgm:prSet/>
      <dgm:spPr/>
      <dgm:t>
        <a:bodyPr/>
        <a:lstStyle/>
        <a:p>
          <a:endParaRPr lang="es-CO"/>
        </a:p>
      </dgm:t>
    </dgm:pt>
    <dgm:pt modelId="{6E7FF668-D686-4B99-92D7-40EC951100B0}">
      <dgm:prSet phldrT="[Texto]"/>
      <dgm:spPr/>
      <dgm:t>
        <a:bodyPr/>
        <a:lstStyle/>
        <a:p>
          <a:r>
            <a:rPr lang="es-CO" dirty="0" smtClean="0"/>
            <a:t>Construcción de Paz </a:t>
          </a:r>
          <a:endParaRPr lang="es-CO" dirty="0"/>
        </a:p>
      </dgm:t>
    </dgm:pt>
    <dgm:pt modelId="{A7E825FF-1DE7-4548-8475-16C8F46B78FF}" type="parTrans" cxnId="{49EE3983-58DB-43E0-A5F8-2B489F1AC5EB}">
      <dgm:prSet/>
      <dgm:spPr/>
      <dgm:t>
        <a:bodyPr/>
        <a:lstStyle/>
        <a:p>
          <a:endParaRPr lang="es-CO"/>
        </a:p>
      </dgm:t>
    </dgm:pt>
    <dgm:pt modelId="{D06313DB-A889-46FD-9F28-D45489BA0CA9}" type="sibTrans" cxnId="{49EE3983-58DB-43E0-A5F8-2B489F1AC5EB}">
      <dgm:prSet/>
      <dgm:spPr/>
      <dgm:t>
        <a:bodyPr/>
        <a:lstStyle/>
        <a:p>
          <a:endParaRPr lang="es-CO"/>
        </a:p>
      </dgm:t>
    </dgm:pt>
    <dgm:pt modelId="{235F77E5-22BE-4931-840C-22219AF6F9A2}">
      <dgm:prSet phldrT="[Texto]"/>
      <dgm:spPr/>
      <dgm:t>
        <a:bodyPr/>
        <a:lstStyle/>
        <a:p>
          <a:r>
            <a:rPr lang="es-CO" dirty="0" smtClean="0"/>
            <a:t>Adecuación estructura organizativa</a:t>
          </a:r>
          <a:endParaRPr lang="es-CO" dirty="0"/>
        </a:p>
      </dgm:t>
    </dgm:pt>
    <dgm:pt modelId="{67E4AA7E-06BD-4C7B-BA57-49A1FD943A69}" type="parTrans" cxnId="{48A5E48F-6022-4259-B7E9-A8F451540194}">
      <dgm:prSet/>
      <dgm:spPr/>
      <dgm:t>
        <a:bodyPr/>
        <a:lstStyle/>
        <a:p>
          <a:endParaRPr lang="es-CO"/>
        </a:p>
      </dgm:t>
    </dgm:pt>
    <dgm:pt modelId="{F5BCAB57-D4ED-42C7-AA9A-DD51A3AD391A}" type="sibTrans" cxnId="{48A5E48F-6022-4259-B7E9-A8F451540194}">
      <dgm:prSet/>
      <dgm:spPr/>
      <dgm:t>
        <a:bodyPr/>
        <a:lstStyle/>
        <a:p>
          <a:endParaRPr lang="es-CO"/>
        </a:p>
      </dgm:t>
    </dgm:pt>
    <dgm:pt modelId="{217A2773-397C-481D-ACCC-E724D2ED3BC4}">
      <dgm:prSet phldrT="[Texto]"/>
      <dgm:spPr/>
      <dgm:t>
        <a:bodyPr/>
        <a:lstStyle/>
        <a:p>
          <a:r>
            <a:rPr lang="es-CO" dirty="0" smtClean="0"/>
            <a:t>Mas relevancia a las regiones</a:t>
          </a:r>
          <a:endParaRPr lang="es-CO" dirty="0"/>
        </a:p>
      </dgm:t>
    </dgm:pt>
    <dgm:pt modelId="{57870B1B-D0B7-4606-8AD3-F585FF5F0609}" type="parTrans" cxnId="{0E8FA251-CF0C-4204-8A7C-503728C1C7E8}">
      <dgm:prSet/>
      <dgm:spPr/>
      <dgm:t>
        <a:bodyPr/>
        <a:lstStyle/>
        <a:p>
          <a:endParaRPr lang="es-CO"/>
        </a:p>
      </dgm:t>
    </dgm:pt>
    <dgm:pt modelId="{E7E952F3-4958-418E-BF2E-821AFFAD8E0A}" type="sibTrans" cxnId="{0E8FA251-CF0C-4204-8A7C-503728C1C7E8}">
      <dgm:prSet/>
      <dgm:spPr/>
      <dgm:t>
        <a:bodyPr/>
        <a:lstStyle/>
        <a:p>
          <a:endParaRPr lang="es-CO"/>
        </a:p>
      </dgm:t>
    </dgm:pt>
    <dgm:pt modelId="{99E25756-C1EC-48A1-85AB-60A300595CE0}">
      <dgm:prSet phldrT="[Texto]"/>
      <dgm:spPr/>
      <dgm:t>
        <a:bodyPr/>
        <a:lstStyle/>
        <a:p>
          <a:r>
            <a:rPr lang="es-CO" dirty="0" smtClean="0"/>
            <a:t>Gestión direccionada a la incidencia con representación jurídica</a:t>
          </a:r>
          <a:endParaRPr lang="es-CO" dirty="0"/>
        </a:p>
      </dgm:t>
    </dgm:pt>
    <dgm:pt modelId="{813AB602-8683-47DC-8686-81E8C0FA554B}" type="parTrans" cxnId="{32319D62-561D-4EB5-8652-39062921F8E0}">
      <dgm:prSet/>
      <dgm:spPr/>
      <dgm:t>
        <a:bodyPr/>
        <a:lstStyle/>
        <a:p>
          <a:endParaRPr lang="es-CO"/>
        </a:p>
      </dgm:t>
    </dgm:pt>
    <dgm:pt modelId="{ADF2FE0F-12BB-4460-88A0-DA6074C0087F}" type="sibTrans" cxnId="{32319D62-561D-4EB5-8652-39062921F8E0}">
      <dgm:prSet/>
      <dgm:spPr/>
      <dgm:t>
        <a:bodyPr/>
        <a:lstStyle/>
        <a:p>
          <a:endParaRPr lang="es-CO"/>
        </a:p>
      </dgm:t>
    </dgm:pt>
    <dgm:pt modelId="{270E20C0-CB9B-4781-954E-461CBAA5B218}">
      <dgm:prSet phldrT="[Texto]"/>
      <dgm:spPr/>
      <dgm:t>
        <a:bodyPr/>
        <a:lstStyle/>
        <a:p>
          <a:r>
            <a:rPr lang="es-CO" dirty="0" smtClean="0"/>
            <a:t>Desarrollo</a:t>
          </a:r>
          <a:endParaRPr lang="es-CO" dirty="0"/>
        </a:p>
      </dgm:t>
    </dgm:pt>
    <dgm:pt modelId="{E4039A9E-432A-415F-A6E1-FD083376116D}" type="parTrans" cxnId="{2C0C8D49-19FA-46FA-807D-8B4EB80BAA49}">
      <dgm:prSet/>
      <dgm:spPr/>
      <dgm:t>
        <a:bodyPr/>
        <a:lstStyle/>
        <a:p>
          <a:endParaRPr lang="es-CO"/>
        </a:p>
      </dgm:t>
    </dgm:pt>
    <dgm:pt modelId="{EDE56792-0F25-42CD-9825-94DABF253145}" type="sibTrans" cxnId="{2C0C8D49-19FA-46FA-807D-8B4EB80BAA49}">
      <dgm:prSet/>
      <dgm:spPr/>
      <dgm:t>
        <a:bodyPr/>
        <a:lstStyle/>
        <a:p>
          <a:endParaRPr lang="es-CO"/>
        </a:p>
      </dgm:t>
    </dgm:pt>
    <dgm:pt modelId="{B30B069F-B50B-40ED-A2BC-3A8AB5874D26}">
      <dgm:prSet phldrT="[Texto]"/>
      <dgm:spPr/>
      <dgm:t>
        <a:bodyPr/>
        <a:lstStyle/>
        <a:p>
          <a:r>
            <a:rPr lang="es-CO" dirty="0" smtClean="0"/>
            <a:t>Soporte a socios internos en manejo de información para la toma de decisiones </a:t>
          </a:r>
          <a:endParaRPr lang="es-CO" dirty="0"/>
        </a:p>
      </dgm:t>
    </dgm:pt>
    <dgm:pt modelId="{C9A5062D-6540-444A-AD5B-717BC5BE98F1}" type="parTrans" cxnId="{3ED0C27C-9FF3-4C21-8AD2-B104BDAD6FBF}">
      <dgm:prSet/>
      <dgm:spPr/>
      <dgm:t>
        <a:bodyPr/>
        <a:lstStyle/>
        <a:p>
          <a:endParaRPr lang="es-CO"/>
        </a:p>
      </dgm:t>
    </dgm:pt>
    <dgm:pt modelId="{302342A3-1495-4E40-AD59-A4BE869A9488}" type="sibTrans" cxnId="{3ED0C27C-9FF3-4C21-8AD2-B104BDAD6FBF}">
      <dgm:prSet/>
      <dgm:spPr/>
      <dgm:t>
        <a:bodyPr/>
        <a:lstStyle/>
        <a:p>
          <a:endParaRPr lang="es-CO"/>
        </a:p>
      </dgm:t>
    </dgm:pt>
    <dgm:pt modelId="{C8216742-B202-48BE-8690-F21F84970FD0}" type="pres">
      <dgm:prSet presAssocID="{E987B89F-5430-4C81-BBBD-1D7306D0ACCD}" presName="theList" presStyleCnt="0">
        <dgm:presLayoutVars>
          <dgm:dir/>
          <dgm:animLvl val="lvl"/>
          <dgm:resizeHandles val="exact"/>
        </dgm:presLayoutVars>
      </dgm:prSet>
      <dgm:spPr/>
    </dgm:pt>
    <dgm:pt modelId="{38BD45B0-CBF0-4EF3-A347-FEFF0D70B578}" type="pres">
      <dgm:prSet presAssocID="{4A9429D9-DCC4-42C3-B0CF-8965FA0699E3}" presName="compNode" presStyleCnt="0"/>
      <dgm:spPr/>
    </dgm:pt>
    <dgm:pt modelId="{DA4AB03B-3A62-4D4A-8E9F-C6FBA578AEC0}" type="pres">
      <dgm:prSet presAssocID="{4A9429D9-DCC4-42C3-B0CF-8965FA0699E3}" presName="aNode" presStyleLbl="bgShp" presStyleIdx="0" presStyleCnt="2"/>
      <dgm:spPr/>
    </dgm:pt>
    <dgm:pt modelId="{C6A6C76B-9AB9-41A1-B9D3-C77B02CD1528}" type="pres">
      <dgm:prSet presAssocID="{4A9429D9-DCC4-42C3-B0CF-8965FA0699E3}" presName="textNode" presStyleLbl="bgShp" presStyleIdx="0" presStyleCnt="2"/>
      <dgm:spPr/>
    </dgm:pt>
    <dgm:pt modelId="{1F8BF680-844A-42C4-ACEC-BD33DA489A57}" type="pres">
      <dgm:prSet presAssocID="{4A9429D9-DCC4-42C3-B0CF-8965FA0699E3}" presName="compChildNode" presStyleCnt="0"/>
      <dgm:spPr/>
    </dgm:pt>
    <dgm:pt modelId="{7BECF806-3AA2-4BE5-8693-85977FFD27F4}" type="pres">
      <dgm:prSet presAssocID="{4A9429D9-DCC4-42C3-B0CF-8965FA0699E3}" presName="theInnerList" presStyleCnt="0"/>
      <dgm:spPr/>
    </dgm:pt>
    <dgm:pt modelId="{ECA7E932-CB26-41AB-9739-4C3ACFE8048C}" type="pres">
      <dgm:prSet presAssocID="{2D4FFA7E-99EC-4412-96BF-65A139AC620C}" presName="childNode" presStyleLbl="node1" presStyleIdx="0" presStyleCnt="6">
        <dgm:presLayoutVars>
          <dgm:bulletEnabled val="1"/>
        </dgm:presLayoutVars>
      </dgm:prSet>
      <dgm:spPr/>
    </dgm:pt>
    <dgm:pt modelId="{EF95B852-2DA8-43EE-B1FC-FC49230F5C10}" type="pres">
      <dgm:prSet presAssocID="{2D4FFA7E-99EC-4412-96BF-65A139AC620C}" presName="aSpace2" presStyleCnt="0"/>
      <dgm:spPr/>
    </dgm:pt>
    <dgm:pt modelId="{29EBBA6C-D453-4142-90AD-E339175AF632}" type="pres">
      <dgm:prSet presAssocID="{6E7FF668-D686-4B99-92D7-40EC951100B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92A3F2-B6BA-4AB7-B9D5-C7FB2367DFA7}" type="pres">
      <dgm:prSet presAssocID="{6E7FF668-D686-4B99-92D7-40EC951100B0}" presName="aSpace2" presStyleCnt="0"/>
      <dgm:spPr/>
    </dgm:pt>
    <dgm:pt modelId="{7D00B804-B350-4422-9E79-7B1F58FA8E53}" type="pres">
      <dgm:prSet presAssocID="{270E20C0-CB9B-4781-954E-461CBAA5B218}" presName="childNode" presStyleLbl="node1" presStyleIdx="2" presStyleCnt="6">
        <dgm:presLayoutVars>
          <dgm:bulletEnabled val="1"/>
        </dgm:presLayoutVars>
      </dgm:prSet>
      <dgm:spPr/>
    </dgm:pt>
    <dgm:pt modelId="{ECB88F9E-5012-4094-BF43-04D46C414EBB}" type="pres">
      <dgm:prSet presAssocID="{4A9429D9-DCC4-42C3-B0CF-8965FA0699E3}" presName="aSpace" presStyleCnt="0"/>
      <dgm:spPr/>
    </dgm:pt>
    <dgm:pt modelId="{122C492F-DB0A-49FD-B7D7-AD6D5651B842}" type="pres">
      <dgm:prSet presAssocID="{235F77E5-22BE-4931-840C-22219AF6F9A2}" presName="compNode" presStyleCnt="0"/>
      <dgm:spPr/>
    </dgm:pt>
    <dgm:pt modelId="{B2BB897D-6605-439D-9172-7C67B84FACFA}" type="pres">
      <dgm:prSet presAssocID="{235F77E5-22BE-4931-840C-22219AF6F9A2}" presName="aNode" presStyleLbl="bgShp" presStyleIdx="1" presStyleCnt="2"/>
      <dgm:spPr/>
      <dgm:t>
        <a:bodyPr/>
        <a:lstStyle/>
        <a:p>
          <a:endParaRPr lang="es-CO"/>
        </a:p>
      </dgm:t>
    </dgm:pt>
    <dgm:pt modelId="{B0E6DA2C-337D-4690-BA85-B111481B359E}" type="pres">
      <dgm:prSet presAssocID="{235F77E5-22BE-4931-840C-22219AF6F9A2}" presName="textNode" presStyleLbl="bgShp" presStyleIdx="1" presStyleCnt="2"/>
      <dgm:spPr/>
      <dgm:t>
        <a:bodyPr/>
        <a:lstStyle/>
        <a:p>
          <a:endParaRPr lang="es-CO"/>
        </a:p>
      </dgm:t>
    </dgm:pt>
    <dgm:pt modelId="{747B7CAA-22F9-41B2-99A5-9DC8736C4DFA}" type="pres">
      <dgm:prSet presAssocID="{235F77E5-22BE-4931-840C-22219AF6F9A2}" presName="compChildNode" presStyleCnt="0"/>
      <dgm:spPr/>
    </dgm:pt>
    <dgm:pt modelId="{C7546059-B36C-4B12-BF32-ADD8A12A09D2}" type="pres">
      <dgm:prSet presAssocID="{235F77E5-22BE-4931-840C-22219AF6F9A2}" presName="theInnerList" presStyleCnt="0"/>
      <dgm:spPr/>
    </dgm:pt>
    <dgm:pt modelId="{4A038B08-FD91-4CFB-B6A9-AEF4DB84B5B7}" type="pres">
      <dgm:prSet presAssocID="{217A2773-397C-481D-ACCC-E724D2ED3BC4}" presName="childNode" presStyleLbl="node1" presStyleIdx="3" presStyleCnt="6">
        <dgm:presLayoutVars>
          <dgm:bulletEnabled val="1"/>
        </dgm:presLayoutVars>
      </dgm:prSet>
      <dgm:spPr/>
    </dgm:pt>
    <dgm:pt modelId="{1ADFFDFA-2E73-4780-BFC8-96509B7A583B}" type="pres">
      <dgm:prSet presAssocID="{217A2773-397C-481D-ACCC-E724D2ED3BC4}" presName="aSpace2" presStyleCnt="0"/>
      <dgm:spPr/>
    </dgm:pt>
    <dgm:pt modelId="{BFE87CC6-3D1A-4615-9CA0-965CA73944C0}" type="pres">
      <dgm:prSet presAssocID="{99E25756-C1EC-48A1-85AB-60A300595CE0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AA03CB-AAD7-428E-BEA2-A981BC57E4E3}" type="pres">
      <dgm:prSet presAssocID="{99E25756-C1EC-48A1-85AB-60A300595CE0}" presName="aSpace2" presStyleCnt="0"/>
      <dgm:spPr/>
    </dgm:pt>
    <dgm:pt modelId="{7E135DAC-9DBB-47B2-97F7-E324B0C644C0}" type="pres">
      <dgm:prSet presAssocID="{B30B069F-B50B-40ED-A2BC-3A8AB5874D2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9EE3983-58DB-43E0-A5F8-2B489F1AC5EB}" srcId="{4A9429D9-DCC4-42C3-B0CF-8965FA0699E3}" destId="{6E7FF668-D686-4B99-92D7-40EC951100B0}" srcOrd="1" destOrd="0" parTransId="{A7E825FF-1DE7-4548-8475-16C8F46B78FF}" sibTransId="{D06313DB-A889-46FD-9F28-D45489BA0CA9}"/>
    <dgm:cxn modelId="{591E28D4-959B-4ECA-B223-4FF9EE11C364}" type="presOf" srcId="{4A9429D9-DCC4-42C3-B0CF-8965FA0699E3}" destId="{DA4AB03B-3A62-4D4A-8E9F-C6FBA578AEC0}" srcOrd="0" destOrd="0" presId="urn:microsoft.com/office/officeart/2005/8/layout/lProcess2"/>
    <dgm:cxn modelId="{F2E878D6-0498-4054-9573-467AC1F7D3A4}" srcId="{4A9429D9-DCC4-42C3-B0CF-8965FA0699E3}" destId="{2D4FFA7E-99EC-4412-96BF-65A139AC620C}" srcOrd="0" destOrd="0" parTransId="{01B4C481-7B74-4956-A64D-3A563811E203}" sibTransId="{6D21B716-3024-41F1-ACA2-B9C0A4CB4A1F}"/>
    <dgm:cxn modelId="{5912D6E2-993B-49DD-B731-F509F988121D}" type="presOf" srcId="{B30B069F-B50B-40ED-A2BC-3A8AB5874D26}" destId="{7E135DAC-9DBB-47B2-97F7-E324B0C644C0}" srcOrd="0" destOrd="0" presId="urn:microsoft.com/office/officeart/2005/8/layout/lProcess2"/>
    <dgm:cxn modelId="{03F9838F-2AD1-4EBC-9B42-E1B7AA94359E}" type="presOf" srcId="{6E7FF668-D686-4B99-92D7-40EC951100B0}" destId="{29EBBA6C-D453-4142-90AD-E339175AF632}" srcOrd="0" destOrd="0" presId="urn:microsoft.com/office/officeart/2005/8/layout/lProcess2"/>
    <dgm:cxn modelId="{32319D62-561D-4EB5-8652-39062921F8E0}" srcId="{235F77E5-22BE-4931-840C-22219AF6F9A2}" destId="{99E25756-C1EC-48A1-85AB-60A300595CE0}" srcOrd="1" destOrd="0" parTransId="{813AB602-8683-47DC-8686-81E8C0FA554B}" sibTransId="{ADF2FE0F-12BB-4460-88A0-DA6074C0087F}"/>
    <dgm:cxn modelId="{901E6AEE-81AF-475E-8E76-9419B1E5BF71}" type="presOf" srcId="{235F77E5-22BE-4931-840C-22219AF6F9A2}" destId="{B0E6DA2C-337D-4690-BA85-B111481B359E}" srcOrd="1" destOrd="0" presId="urn:microsoft.com/office/officeart/2005/8/layout/lProcess2"/>
    <dgm:cxn modelId="{52974064-E07E-45C6-831C-9CF3E1749DC3}" type="presOf" srcId="{217A2773-397C-481D-ACCC-E724D2ED3BC4}" destId="{4A038B08-FD91-4CFB-B6A9-AEF4DB84B5B7}" srcOrd="0" destOrd="0" presId="urn:microsoft.com/office/officeart/2005/8/layout/lProcess2"/>
    <dgm:cxn modelId="{632AE1BF-E540-4D2F-8EDC-7FC954555045}" type="presOf" srcId="{E987B89F-5430-4C81-BBBD-1D7306D0ACCD}" destId="{C8216742-B202-48BE-8690-F21F84970FD0}" srcOrd="0" destOrd="0" presId="urn:microsoft.com/office/officeart/2005/8/layout/lProcess2"/>
    <dgm:cxn modelId="{5FBE82E8-E011-4390-AF69-339AB93DDC20}" srcId="{E987B89F-5430-4C81-BBBD-1D7306D0ACCD}" destId="{4A9429D9-DCC4-42C3-B0CF-8965FA0699E3}" srcOrd="0" destOrd="0" parTransId="{F3DA6674-0EA7-4A2B-AC08-2F0C0E81CB9B}" sibTransId="{3AECCFEC-37CC-4A9C-A68F-D75247BF3193}"/>
    <dgm:cxn modelId="{3ED0C27C-9FF3-4C21-8AD2-B104BDAD6FBF}" srcId="{235F77E5-22BE-4931-840C-22219AF6F9A2}" destId="{B30B069F-B50B-40ED-A2BC-3A8AB5874D26}" srcOrd="2" destOrd="0" parTransId="{C9A5062D-6540-444A-AD5B-717BC5BE98F1}" sibTransId="{302342A3-1495-4E40-AD59-A4BE869A9488}"/>
    <dgm:cxn modelId="{0E8FA251-CF0C-4204-8A7C-503728C1C7E8}" srcId="{235F77E5-22BE-4931-840C-22219AF6F9A2}" destId="{217A2773-397C-481D-ACCC-E724D2ED3BC4}" srcOrd="0" destOrd="0" parTransId="{57870B1B-D0B7-4606-8AD3-F585FF5F0609}" sibTransId="{E7E952F3-4958-418E-BF2E-821AFFAD8E0A}"/>
    <dgm:cxn modelId="{4162A52C-70C1-484C-AAD6-6B0CDC87FE9D}" type="presOf" srcId="{270E20C0-CB9B-4781-954E-461CBAA5B218}" destId="{7D00B804-B350-4422-9E79-7B1F58FA8E53}" srcOrd="0" destOrd="0" presId="urn:microsoft.com/office/officeart/2005/8/layout/lProcess2"/>
    <dgm:cxn modelId="{605C3184-1240-42DE-B7DF-D5278B6A7764}" type="presOf" srcId="{4A9429D9-DCC4-42C3-B0CF-8965FA0699E3}" destId="{C6A6C76B-9AB9-41A1-B9D3-C77B02CD1528}" srcOrd="1" destOrd="0" presId="urn:microsoft.com/office/officeart/2005/8/layout/lProcess2"/>
    <dgm:cxn modelId="{CE5E1306-8108-45E3-B028-8C740CB9007C}" type="presOf" srcId="{235F77E5-22BE-4931-840C-22219AF6F9A2}" destId="{B2BB897D-6605-439D-9172-7C67B84FACFA}" srcOrd="0" destOrd="0" presId="urn:microsoft.com/office/officeart/2005/8/layout/lProcess2"/>
    <dgm:cxn modelId="{F89ABB6C-7DCD-4CDA-B6A9-A035761516F6}" type="presOf" srcId="{99E25756-C1EC-48A1-85AB-60A300595CE0}" destId="{BFE87CC6-3D1A-4615-9CA0-965CA73944C0}" srcOrd="0" destOrd="0" presId="urn:microsoft.com/office/officeart/2005/8/layout/lProcess2"/>
    <dgm:cxn modelId="{2C0C8D49-19FA-46FA-807D-8B4EB80BAA49}" srcId="{4A9429D9-DCC4-42C3-B0CF-8965FA0699E3}" destId="{270E20C0-CB9B-4781-954E-461CBAA5B218}" srcOrd="2" destOrd="0" parTransId="{E4039A9E-432A-415F-A6E1-FD083376116D}" sibTransId="{EDE56792-0F25-42CD-9825-94DABF253145}"/>
    <dgm:cxn modelId="{48A5E48F-6022-4259-B7E9-A8F451540194}" srcId="{E987B89F-5430-4C81-BBBD-1D7306D0ACCD}" destId="{235F77E5-22BE-4931-840C-22219AF6F9A2}" srcOrd="1" destOrd="0" parTransId="{67E4AA7E-06BD-4C7B-BA57-49A1FD943A69}" sibTransId="{F5BCAB57-D4ED-42C7-AA9A-DD51A3AD391A}"/>
    <dgm:cxn modelId="{48A30E7B-B0FF-4C72-A74D-0754503BD883}" type="presOf" srcId="{2D4FFA7E-99EC-4412-96BF-65A139AC620C}" destId="{ECA7E932-CB26-41AB-9739-4C3ACFE8048C}" srcOrd="0" destOrd="0" presId="urn:microsoft.com/office/officeart/2005/8/layout/lProcess2"/>
    <dgm:cxn modelId="{90C46A98-9A8A-4C97-97FE-15C21D3EF26E}" type="presParOf" srcId="{C8216742-B202-48BE-8690-F21F84970FD0}" destId="{38BD45B0-CBF0-4EF3-A347-FEFF0D70B578}" srcOrd="0" destOrd="0" presId="urn:microsoft.com/office/officeart/2005/8/layout/lProcess2"/>
    <dgm:cxn modelId="{7523C0FF-D276-4CD6-AAFA-27F34E5C28A0}" type="presParOf" srcId="{38BD45B0-CBF0-4EF3-A347-FEFF0D70B578}" destId="{DA4AB03B-3A62-4D4A-8E9F-C6FBA578AEC0}" srcOrd="0" destOrd="0" presId="urn:microsoft.com/office/officeart/2005/8/layout/lProcess2"/>
    <dgm:cxn modelId="{FAA285A6-E375-43BD-A821-22EE6744E9C7}" type="presParOf" srcId="{38BD45B0-CBF0-4EF3-A347-FEFF0D70B578}" destId="{C6A6C76B-9AB9-41A1-B9D3-C77B02CD1528}" srcOrd="1" destOrd="0" presId="urn:microsoft.com/office/officeart/2005/8/layout/lProcess2"/>
    <dgm:cxn modelId="{092C7673-3826-4D1A-91A8-48B7D40B9DCA}" type="presParOf" srcId="{38BD45B0-CBF0-4EF3-A347-FEFF0D70B578}" destId="{1F8BF680-844A-42C4-ACEC-BD33DA489A57}" srcOrd="2" destOrd="0" presId="urn:microsoft.com/office/officeart/2005/8/layout/lProcess2"/>
    <dgm:cxn modelId="{635D20FD-8E5A-46E0-AD02-3C4B47A42806}" type="presParOf" srcId="{1F8BF680-844A-42C4-ACEC-BD33DA489A57}" destId="{7BECF806-3AA2-4BE5-8693-85977FFD27F4}" srcOrd="0" destOrd="0" presId="urn:microsoft.com/office/officeart/2005/8/layout/lProcess2"/>
    <dgm:cxn modelId="{34F5915F-8923-4ED9-9162-132C419AFE84}" type="presParOf" srcId="{7BECF806-3AA2-4BE5-8693-85977FFD27F4}" destId="{ECA7E932-CB26-41AB-9739-4C3ACFE8048C}" srcOrd="0" destOrd="0" presId="urn:microsoft.com/office/officeart/2005/8/layout/lProcess2"/>
    <dgm:cxn modelId="{CC2BB38D-5F09-44F3-8CF9-74C7CA2B376A}" type="presParOf" srcId="{7BECF806-3AA2-4BE5-8693-85977FFD27F4}" destId="{EF95B852-2DA8-43EE-B1FC-FC49230F5C10}" srcOrd="1" destOrd="0" presId="urn:microsoft.com/office/officeart/2005/8/layout/lProcess2"/>
    <dgm:cxn modelId="{330E0EE3-344B-46B7-B02A-676C12D193D2}" type="presParOf" srcId="{7BECF806-3AA2-4BE5-8693-85977FFD27F4}" destId="{29EBBA6C-D453-4142-90AD-E339175AF632}" srcOrd="2" destOrd="0" presId="urn:microsoft.com/office/officeart/2005/8/layout/lProcess2"/>
    <dgm:cxn modelId="{FF741CE3-973E-4F62-8796-F3A34B76B9FA}" type="presParOf" srcId="{7BECF806-3AA2-4BE5-8693-85977FFD27F4}" destId="{9D92A3F2-B6BA-4AB7-B9D5-C7FB2367DFA7}" srcOrd="3" destOrd="0" presId="urn:microsoft.com/office/officeart/2005/8/layout/lProcess2"/>
    <dgm:cxn modelId="{54531FD3-0F75-4DE5-86F2-C6139C27A8D6}" type="presParOf" srcId="{7BECF806-3AA2-4BE5-8693-85977FFD27F4}" destId="{7D00B804-B350-4422-9E79-7B1F58FA8E53}" srcOrd="4" destOrd="0" presId="urn:microsoft.com/office/officeart/2005/8/layout/lProcess2"/>
    <dgm:cxn modelId="{A8F6D971-7E48-4486-B32A-3B6CF5EDF8DB}" type="presParOf" srcId="{C8216742-B202-48BE-8690-F21F84970FD0}" destId="{ECB88F9E-5012-4094-BF43-04D46C414EBB}" srcOrd="1" destOrd="0" presId="urn:microsoft.com/office/officeart/2005/8/layout/lProcess2"/>
    <dgm:cxn modelId="{840A7C25-FFF4-406F-8CC5-1FE15625BFCA}" type="presParOf" srcId="{C8216742-B202-48BE-8690-F21F84970FD0}" destId="{122C492F-DB0A-49FD-B7D7-AD6D5651B842}" srcOrd="2" destOrd="0" presId="urn:microsoft.com/office/officeart/2005/8/layout/lProcess2"/>
    <dgm:cxn modelId="{96C51DEF-2291-4E8B-AF2F-0DD5552C74EB}" type="presParOf" srcId="{122C492F-DB0A-49FD-B7D7-AD6D5651B842}" destId="{B2BB897D-6605-439D-9172-7C67B84FACFA}" srcOrd="0" destOrd="0" presId="urn:microsoft.com/office/officeart/2005/8/layout/lProcess2"/>
    <dgm:cxn modelId="{442E64D6-714C-4F7A-898E-C4D8A88CDD3D}" type="presParOf" srcId="{122C492F-DB0A-49FD-B7D7-AD6D5651B842}" destId="{B0E6DA2C-337D-4690-BA85-B111481B359E}" srcOrd="1" destOrd="0" presId="urn:microsoft.com/office/officeart/2005/8/layout/lProcess2"/>
    <dgm:cxn modelId="{E9414926-69CA-464E-BE34-8060279F7090}" type="presParOf" srcId="{122C492F-DB0A-49FD-B7D7-AD6D5651B842}" destId="{747B7CAA-22F9-41B2-99A5-9DC8736C4DFA}" srcOrd="2" destOrd="0" presId="urn:microsoft.com/office/officeart/2005/8/layout/lProcess2"/>
    <dgm:cxn modelId="{F1A0C714-3D2B-4085-8D25-8DF0F70DE2FB}" type="presParOf" srcId="{747B7CAA-22F9-41B2-99A5-9DC8736C4DFA}" destId="{C7546059-B36C-4B12-BF32-ADD8A12A09D2}" srcOrd="0" destOrd="0" presId="urn:microsoft.com/office/officeart/2005/8/layout/lProcess2"/>
    <dgm:cxn modelId="{F2DDFC0A-A3ED-4877-A428-FBBD9DB94C4A}" type="presParOf" srcId="{C7546059-B36C-4B12-BF32-ADD8A12A09D2}" destId="{4A038B08-FD91-4CFB-B6A9-AEF4DB84B5B7}" srcOrd="0" destOrd="0" presId="urn:microsoft.com/office/officeart/2005/8/layout/lProcess2"/>
    <dgm:cxn modelId="{5BD6CD83-8E1D-4F83-8731-983664563C65}" type="presParOf" srcId="{C7546059-B36C-4B12-BF32-ADD8A12A09D2}" destId="{1ADFFDFA-2E73-4780-BFC8-96509B7A583B}" srcOrd="1" destOrd="0" presId="urn:microsoft.com/office/officeart/2005/8/layout/lProcess2"/>
    <dgm:cxn modelId="{09686534-676C-4F0B-97FE-3D62AF1E40F8}" type="presParOf" srcId="{C7546059-B36C-4B12-BF32-ADD8A12A09D2}" destId="{BFE87CC6-3D1A-4615-9CA0-965CA73944C0}" srcOrd="2" destOrd="0" presId="urn:microsoft.com/office/officeart/2005/8/layout/lProcess2"/>
    <dgm:cxn modelId="{4A7CD47E-336F-49F5-8F05-79A60122DA99}" type="presParOf" srcId="{C7546059-B36C-4B12-BF32-ADD8A12A09D2}" destId="{BFAA03CB-AAD7-428E-BEA2-A981BC57E4E3}" srcOrd="3" destOrd="0" presId="urn:microsoft.com/office/officeart/2005/8/layout/lProcess2"/>
    <dgm:cxn modelId="{A97FF042-F17E-4EA5-8D7D-1C5356C7BAA0}" type="presParOf" srcId="{C7546059-B36C-4B12-BF32-ADD8A12A09D2}" destId="{7E135DAC-9DBB-47B2-97F7-E324B0C644C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37C6F-767B-4C35-A278-D37A04FF29D8}">
      <dsp:nvSpPr>
        <dsp:cNvPr id="0" name=""/>
        <dsp:cNvSpPr/>
      </dsp:nvSpPr>
      <dsp:spPr>
        <a:xfrm>
          <a:off x="1366" y="2047"/>
          <a:ext cx="6132217" cy="15005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Promover la investigación en temas humanitarios</a:t>
          </a:r>
          <a:r>
            <a:rPr lang="es-ES" sz="3200" kern="1200" dirty="0" smtClean="0">
              <a:latin typeface="+mj-lt"/>
              <a:ea typeface="+mj-ea"/>
              <a:cs typeface="+mj-cs"/>
            </a:rPr>
            <a:t>, </a:t>
          </a:r>
          <a:endParaRPr lang="es-CO" sz="3200" kern="1200" dirty="0"/>
        </a:p>
      </dsp:txBody>
      <dsp:txXfrm>
        <a:off x="45315" y="45996"/>
        <a:ext cx="6044319" cy="1412623"/>
      </dsp:txXfrm>
    </dsp:sp>
    <dsp:sp modelId="{9D3BEA05-D5F0-450A-AE68-37960CBC4848}">
      <dsp:nvSpPr>
        <dsp:cNvPr id="0" name=""/>
        <dsp:cNvSpPr/>
      </dsp:nvSpPr>
      <dsp:spPr>
        <a:xfrm>
          <a:off x="1366" y="1650574"/>
          <a:ext cx="6132217" cy="1500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>
              <a:latin typeface="+mj-lt"/>
              <a:ea typeface="+mj-ea"/>
              <a:cs typeface="+mj-cs"/>
            </a:rPr>
            <a:t>Entre:</a:t>
          </a:r>
          <a:endParaRPr lang="es-ES" sz="5400" kern="1200" dirty="0">
            <a:latin typeface="+mj-lt"/>
            <a:ea typeface="+mj-ea"/>
            <a:cs typeface="+mj-cs"/>
          </a:endParaRPr>
        </a:p>
      </dsp:txBody>
      <dsp:txXfrm>
        <a:off x="45315" y="1694523"/>
        <a:ext cx="6044319" cy="1412623"/>
      </dsp:txXfrm>
    </dsp:sp>
    <dsp:sp modelId="{18FBFCF2-0FBC-4ECD-9B03-77037B06DF36}">
      <dsp:nvSpPr>
        <dsp:cNvPr id="0" name=""/>
        <dsp:cNvSpPr/>
      </dsp:nvSpPr>
      <dsp:spPr>
        <a:xfrm>
          <a:off x="1366" y="3299100"/>
          <a:ext cx="1988397" cy="1500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+mj-lt"/>
              <a:ea typeface="+mj-ea"/>
              <a:cs typeface="+mj-cs"/>
            </a:rPr>
            <a:t>Academia</a:t>
          </a:r>
          <a:endParaRPr lang="es-ES" sz="3200" kern="1200" dirty="0">
            <a:latin typeface="+mj-lt"/>
            <a:ea typeface="+mj-ea"/>
            <a:cs typeface="+mj-cs"/>
          </a:endParaRPr>
        </a:p>
      </dsp:txBody>
      <dsp:txXfrm>
        <a:off x="45315" y="3343049"/>
        <a:ext cx="1900499" cy="1412623"/>
      </dsp:txXfrm>
    </dsp:sp>
    <dsp:sp modelId="{58144C69-8EE5-40DF-BF7B-FD824A8D06BF}">
      <dsp:nvSpPr>
        <dsp:cNvPr id="0" name=""/>
        <dsp:cNvSpPr/>
      </dsp:nvSpPr>
      <dsp:spPr>
        <a:xfrm>
          <a:off x="2073276" y="3299100"/>
          <a:ext cx="1988397" cy="1500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+mj-lt"/>
              <a:ea typeface="+mj-ea"/>
              <a:cs typeface="+mj-cs"/>
            </a:rPr>
            <a:t>ONG </a:t>
          </a:r>
          <a:endParaRPr lang="es-ES" sz="3200" kern="1200" dirty="0">
            <a:latin typeface="+mj-lt"/>
            <a:ea typeface="+mj-ea"/>
            <a:cs typeface="+mj-cs"/>
          </a:endParaRPr>
        </a:p>
      </dsp:txBody>
      <dsp:txXfrm>
        <a:off x="2117225" y="3343049"/>
        <a:ext cx="1900499" cy="1412623"/>
      </dsp:txXfrm>
    </dsp:sp>
    <dsp:sp modelId="{731A3355-69F7-42AA-A261-2E9634382ADD}">
      <dsp:nvSpPr>
        <dsp:cNvPr id="0" name=""/>
        <dsp:cNvSpPr/>
      </dsp:nvSpPr>
      <dsp:spPr>
        <a:xfrm>
          <a:off x="4145186" y="3299100"/>
          <a:ext cx="1988397" cy="1500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+mj-lt"/>
              <a:ea typeface="+mj-ea"/>
              <a:cs typeface="+mj-cs"/>
            </a:rPr>
            <a:t>Naciones Unidas</a:t>
          </a:r>
          <a:endParaRPr lang="es-ES" sz="3200" kern="1200" dirty="0">
            <a:latin typeface="+mj-lt"/>
            <a:ea typeface="+mj-ea"/>
            <a:cs typeface="+mj-cs"/>
          </a:endParaRPr>
        </a:p>
      </dsp:txBody>
      <dsp:txXfrm>
        <a:off x="4189135" y="3343049"/>
        <a:ext cx="1900499" cy="1412623"/>
      </dsp:txXfrm>
    </dsp:sp>
    <dsp:sp modelId="{CD26294F-8381-4C74-9297-6DBBE39554D1}">
      <dsp:nvSpPr>
        <dsp:cNvPr id="0" name=""/>
        <dsp:cNvSpPr/>
      </dsp:nvSpPr>
      <dsp:spPr>
        <a:xfrm>
          <a:off x="6467634" y="2047"/>
          <a:ext cx="1988397" cy="15005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+mj-lt"/>
              <a:ea typeface="+mj-ea"/>
              <a:cs typeface="+mj-cs"/>
            </a:rPr>
            <a:t>Enfocada a mejorar la toma de decisiones y la</a:t>
          </a:r>
          <a:endParaRPr lang="es-ES" sz="2200" kern="1200" dirty="0">
            <a:latin typeface="+mj-lt"/>
            <a:ea typeface="+mj-ea"/>
            <a:cs typeface="+mj-cs"/>
          </a:endParaRPr>
        </a:p>
      </dsp:txBody>
      <dsp:txXfrm>
        <a:off x="6511583" y="45996"/>
        <a:ext cx="1900499" cy="1412623"/>
      </dsp:txXfrm>
    </dsp:sp>
    <dsp:sp modelId="{2E71D4C8-A1F2-4FC3-BBA0-13975AB213E7}">
      <dsp:nvSpPr>
        <dsp:cNvPr id="0" name=""/>
        <dsp:cNvSpPr/>
      </dsp:nvSpPr>
      <dsp:spPr>
        <a:xfrm>
          <a:off x="6467634" y="1650574"/>
          <a:ext cx="1988397" cy="1500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+mj-lt"/>
              <a:ea typeface="+mj-ea"/>
              <a:cs typeface="+mj-cs"/>
            </a:rPr>
            <a:t>calidad en la asistencia humanitaria.</a:t>
          </a:r>
          <a:endParaRPr lang="es-ES" sz="2200" kern="1200" dirty="0">
            <a:latin typeface="+mj-lt"/>
            <a:ea typeface="+mj-ea"/>
            <a:cs typeface="+mj-cs"/>
          </a:endParaRPr>
        </a:p>
      </dsp:txBody>
      <dsp:txXfrm>
        <a:off x="6511583" y="1694523"/>
        <a:ext cx="1900499" cy="1412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AB0E7-5679-417E-A2B0-3D5992DBF508}">
      <dsp:nvSpPr>
        <dsp:cNvPr id="0" name=""/>
        <dsp:cNvSpPr/>
      </dsp:nvSpPr>
      <dsp:spPr>
        <a:xfrm>
          <a:off x="0" y="374093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5D353-B29D-490B-9D8E-4372A5FA8E19}">
      <dsp:nvSpPr>
        <dsp:cNvPr id="0" name=""/>
        <dsp:cNvSpPr/>
      </dsp:nvSpPr>
      <dsp:spPr>
        <a:xfrm>
          <a:off x="379701" y="78893"/>
          <a:ext cx="7505991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  <a:ea typeface="+mj-ea"/>
              <a:cs typeface="+mj-cs"/>
            </a:rPr>
            <a:t>Cerrar la brecha entre la academia y los practicantes en el área humanitario.</a:t>
          </a:r>
          <a:endParaRPr lang="es-CO" sz="2000" kern="1200" dirty="0"/>
        </a:p>
      </dsp:txBody>
      <dsp:txXfrm>
        <a:off x="408522" y="107714"/>
        <a:ext cx="7448349" cy="532758"/>
      </dsp:txXfrm>
    </dsp:sp>
    <dsp:sp modelId="{1B7F1B1A-8076-415B-BF3F-4B34EDBE77E8}">
      <dsp:nvSpPr>
        <dsp:cNvPr id="0" name=""/>
        <dsp:cNvSpPr/>
      </dsp:nvSpPr>
      <dsp:spPr>
        <a:xfrm>
          <a:off x="0" y="1281293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53101-301E-4155-8679-2EEAA5C54FBC}">
      <dsp:nvSpPr>
        <dsp:cNvPr id="0" name=""/>
        <dsp:cNvSpPr/>
      </dsp:nvSpPr>
      <dsp:spPr>
        <a:xfrm>
          <a:off x="379701" y="986093"/>
          <a:ext cx="7505991" cy="5904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  <a:ea typeface="+mj-ea"/>
              <a:cs typeface="+mj-cs"/>
            </a:rPr>
            <a:t>Ser innovadores en la creación de productos de utilidad práctica para la comunidad humanitaria.</a:t>
          </a:r>
          <a:endParaRPr lang="es-ES" sz="2000" kern="1200" dirty="0">
            <a:latin typeface="+mj-lt"/>
            <a:ea typeface="+mj-ea"/>
            <a:cs typeface="+mj-cs"/>
          </a:endParaRPr>
        </a:p>
      </dsp:txBody>
      <dsp:txXfrm>
        <a:off x="408522" y="1014914"/>
        <a:ext cx="7448349" cy="532758"/>
      </dsp:txXfrm>
    </dsp:sp>
    <dsp:sp modelId="{C6A0E47B-C53D-4637-85D3-AAB784275D0E}">
      <dsp:nvSpPr>
        <dsp:cNvPr id="0" name=""/>
        <dsp:cNvSpPr/>
      </dsp:nvSpPr>
      <dsp:spPr>
        <a:xfrm>
          <a:off x="0" y="2188493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F3AD6-924B-49AA-ABD7-589D198EAD76}">
      <dsp:nvSpPr>
        <dsp:cNvPr id="0" name=""/>
        <dsp:cNvSpPr/>
      </dsp:nvSpPr>
      <dsp:spPr>
        <a:xfrm>
          <a:off x="379701" y="1893293"/>
          <a:ext cx="7505991" cy="5904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  <a:ea typeface="+mj-ea"/>
              <a:cs typeface="+mj-cs"/>
            </a:rPr>
            <a:t>Complementar las herramientas ya existentes.</a:t>
          </a:r>
          <a:endParaRPr lang="es-ES" sz="2000" kern="1200" dirty="0">
            <a:latin typeface="+mj-lt"/>
            <a:ea typeface="+mj-ea"/>
            <a:cs typeface="+mj-cs"/>
          </a:endParaRPr>
        </a:p>
      </dsp:txBody>
      <dsp:txXfrm>
        <a:off x="408522" y="1922114"/>
        <a:ext cx="7448349" cy="532758"/>
      </dsp:txXfrm>
    </dsp:sp>
    <dsp:sp modelId="{0D079719-5DEF-43CC-83A5-EA98A5AB5C9D}">
      <dsp:nvSpPr>
        <dsp:cNvPr id="0" name=""/>
        <dsp:cNvSpPr/>
      </dsp:nvSpPr>
      <dsp:spPr>
        <a:xfrm>
          <a:off x="0" y="3707548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0A3FF-FEF4-4BD5-B7CE-45E4C8FC9B19}">
      <dsp:nvSpPr>
        <dsp:cNvPr id="0" name=""/>
        <dsp:cNvSpPr/>
      </dsp:nvSpPr>
      <dsp:spPr>
        <a:xfrm>
          <a:off x="379701" y="2800493"/>
          <a:ext cx="7505991" cy="1202255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  <a:ea typeface="+mj-ea"/>
              <a:cs typeface="+mj-cs"/>
            </a:rPr>
            <a:t>Responder a las necesidades de la comunidad humanitaria en espacios tales como el Inter-Agency Standing </a:t>
          </a:r>
          <a:r>
            <a:rPr lang="es-ES" sz="2000" kern="1200" dirty="0" err="1" smtClean="0">
              <a:latin typeface="+mj-lt"/>
              <a:ea typeface="+mj-ea"/>
              <a:cs typeface="+mj-cs"/>
            </a:rPr>
            <a:t>Committee</a:t>
          </a:r>
          <a:r>
            <a:rPr lang="es-ES" sz="2000" kern="1200" dirty="0" smtClean="0">
              <a:latin typeface="+mj-lt"/>
              <a:ea typeface="+mj-ea"/>
              <a:cs typeface="+mj-cs"/>
            </a:rPr>
            <a:t> (IASC), las Mesas Humanitarias y demás espacios de trabajo en temas humanitarios.</a:t>
          </a:r>
          <a:endParaRPr lang="es-ES" sz="2000" kern="1200" dirty="0">
            <a:latin typeface="+mj-lt"/>
            <a:ea typeface="+mj-ea"/>
            <a:cs typeface="+mj-cs"/>
          </a:endParaRPr>
        </a:p>
      </dsp:txBody>
      <dsp:txXfrm>
        <a:off x="438390" y="2859182"/>
        <a:ext cx="7388613" cy="1084877"/>
      </dsp:txXfrm>
    </dsp:sp>
    <dsp:sp modelId="{FC00D04A-F216-4F76-AAFE-2FB505C5CFAA}">
      <dsp:nvSpPr>
        <dsp:cNvPr id="0" name=""/>
        <dsp:cNvSpPr/>
      </dsp:nvSpPr>
      <dsp:spPr>
        <a:xfrm>
          <a:off x="0" y="4614748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19D58-C468-4CE2-8675-F3D00ED3FB9E}">
      <dsp:nvSpPr>
        <dsp:cNvPr id="0" name=""/>
        <dsp:cNvSpPr/>
      </dsp:nvSpPr>
      <dsp:spPr>
        <a:xfrm>
          <a:off x="379701" y="4319548"/>
          <a:ext cx="7505991" cy="5904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j-lt"/>
              <a:ea typeface="+mj-ea"/>
              <a:cs typeface="+mj-cs"/>
            </a:rPr>
            <a:t>Crear un nuevo dinamismo a través de la participación y generación de eventos y publicaciones.</a:t>
          </a:r>
          <a:endParaRPr lang="es-ES" sz="2000" kern="1200" dirty="0">
            <a:latin typeface="+mj-lt"/>
            <a:ea typeface="+mj-ea"/>
            <a:cs typeface="+mj-cs"/>
          </a:endParaRPr>
        </a:p>
      </dsp:txBody>
      <dsp:txXfrm>
        <a:off x="408522" y="4348369"/>
        <a:ext cx="7448349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F8DDC-CBBC-4BE3-A224-D33AD1F3501E}">
      <dsp:nvSpPr>
        <dsp:cNvPr id="0" name=""/>
        <dsp:cNvSpPr/>
      </dsp:nvSpPr>
      <dsp:spPr>
        <a:xfrm>
          <a:off x="489626" y="929278"/>
          <a:ext cx="2607669" cy="85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Mesa Directiva</a:t>
          </a:r>
          <a:endParaRPr lang="es-CO" sz="2900" kern="1200" dirty="0"/>
        </a:p>
      </dsp:txBody>
      <dsp:txXfrm>
        <a:off x="489626" y="929278"/>
        <a:ext cx="2607669" cy="859345"/>
      </dsp:txXfrm>
    </dsp:sp>
    <dsp:sp modelId="{4B4B5647-441E-42EA-96F9-8BD1FF174D5F}">
      <dsp:nvSpPr>
        <dsp:cNvPr id="0" name=""/>
        <dsp:cNvSpPr/>
      </dsp:nvSpPr>
      <dsp:spPr>
        <a:xfrm>
          <a:off x="489626" y="2741342"/>
          <a:ext cx="2607669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Representación: academia, ONG Internacionales, SNU</a:t>
          </a:r>
          <a:endParaRPr lang="es-CO" sz="2700" kern="1200" dirty="0"/>
        </a:p>
      </dsp:txBody>
      <dsp:txXfrm>
        <a:off x="489626" y="2741342"/>
        <a:ext cx="2607669" cy="1609995"/>
      </dsp:txXfrm>
    </dsp:sp>
    <dsp:sp modelId="{39AD5F19-ACB0-4CBA-AC4C-D2650E909668}">
      <dsp:nvSpPr>
        <dsp:cNvPr id="0" name=""/>
        <dsp:cNvSpPr/>
      </dsp:nvSpPr>
      <dsp:spPr>
        <a:xfrm>
          <a:off x="486663" y="667919"/>
          <a:ext cx="207428" cy="2074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511E8-2E3C-4CAB-96CC-26B1D83E5777}">
      <dsp:nvSpPr>
        <dsp:cNvPr id="0" name=""/>
        <dsp:cNvSpPr/>
      </dsp:nvSpPr>
      <dsp:spPr>
        <a:xfrm>
          <a:off x="631862" y="377519"/>
          <a:ext cx="207428" cy="207428"/>
        </a:xfrm>
        <a:prstGeom prst="ellipse">
          <a:avLst/>
        </a:prstGeom>
        <a:solidFill>
          <a:schemeClr val="accent4">
            <a:hueOff val="577538"/>
            <a:satOff val="-2665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3B4CC-EBB9-4EBC-A666-1F5B8C57FC5C}">
      <dsp:nvSpPr>
        <dsp:cNvPr id="0" name=""/>
        <dsp:cNvSpPr/>
      </dsp:nvSpPr>
      <dsp:spPr>
        <a:xfrm>
          <a:off x="980342" y="435599"/>
          <a:ext cx="325958" cy="325958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9879E-E84A-41F4-92C6-0B71911B16FE}">
      <dsp:nvSpPr>
        <dsp:cNvPr id="0" name=""/>
        <dsp:cNvSpPr/>
      </dsp:nvSpPr>
      <dsp:spPr>
        <a:xfrm>
          <a:off x="1270742" y="116159"/>
          <a:ext cx="207428" cy="20742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3796F-1C10-4A68-81D2-5CA16A2AC338}">
      <dsp:nvSpPr>
        <dsp:cNvPr id="0" name=""/>
        <dsp:cNvSpPr/>
      </dsp:nvSpPr>
      <dsp:spPr>
        <a:xfrm>
          <a:off x="1648261" y="0"/>
          <a:ext cx="207428" cy="207428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D04B0-5B32-4060-A3DF-2C66366F15B5}">
      <dsp:nvSpPr>
        <dsp:cNvPr id="0" name=""/>
        <dsp:cNvSpPr/>
      </dsp:nvSpPr>
      <dsp:spPr>
        <a:xfrm>
          <a:off x="2112900" y="203279"/>
          <a:ext cx="207428" cy="207428"/>
        </a:xfrm>
        <a:prstGeom prst="ellipse">
          <a:avLst/>
        </a:prstGeom>
        <a:solidFill>
          <a:schemeClr val="accent4">
            <a:hueOff val="2887692"/>
            <a:satOff val="-1332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4B2A5-C100-4232-9D7C-47EE0C78358B}">
      <dsp:nvSpPr>
        <dsp:cNvPr id="0" name=""/>
        <dsp:cNvSpPr/>
      </dsp:nvSpPr>
      <dsp:spPr>
        <a:xfrm>
          <a:off x="2403300" y="348479"/>
          <a:ext cx="325958" cy="32595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7B32B-635E-4EE6-9795-8C5DF678815D}">
      <dsp:nvSpPr>
        <dsp:cNvPr id="0" name=""/>
        <dsp:cNvSpPr/>
      </dsp:nvSpPr>
      <dsp:spPr>
        <a:xfrm>
          <a:off x="2809859" y="667919"/>
          <a:ext cx="207428" cy="207428"/>
        </a:xfrm>
        <a:prstGeom prst="ellipse">
          <a:avLst/>
        </a:prstGeom>
        <a:solidFill>
          <a:schemeClr val="accent4">
            <a:hueOff val="4042769"/>
            <a:satOff val="-18654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B992D-46CA-4397-A260-1CB1C348E0D4}">
      <dsp:nvSpPr>
        <dsp:cNvPr id="0" name=""/>
        <dsp:cNvSpPr/>
      </dsp:nvSpPr>
      <dsp:spPr>
        <a:xfrm>
          <a:off x="2984099" y="987358"/>
          <a:ext cx="207428" cy="207428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1904A-FFC2-4881-A6E0-E610BE11665C}">
      <dsp:nvSpPr>
        <dsp:cNvPr id="0" name=""/>
        <dsp:cNvSpPr/>
      </dsp:nvSpPr>
      <dsp:spPr>
        <a:xfrm>
          <a:off x="1474021" y="377519"/>
          <a:ext cx="533387" cy="53338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EB80E-930C-49A6-9970-A20012BAC09C}">
      <dsp:nvSpPr>
        <dsp:cNvPr id="0" name=""/>
        <dsp:cNvSpPr/>
      </dsp:nvSpPr>
      <dsp:spPr>
        <a:xfrm>
          <a:off x="341463" y="1481037"/>
          <a:ext cx="207428" cy="207428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667B-64AF-4574-803F-ADEF57BF9A24}">
      <dsp:nvSpPr>
        <dsp:cNvPr id="0" name=""/>
        <dsp:cNvSpPr/>
      </dsp:nvSpPr>
      <dsp:spPr>
        <a:xfrm>
          <a:off x="515703" y="1742397"/>
          <a:ext cx="325958" cy="325958"/>
        </a:xfrm>
        <a:prstGeom prst="ellipse">
          <a:avLst/>
        </a:prstGeom>
        <a:solidFill>
          <a:schemeClr val="accent4">
            <a:hueOff val="6352923"/>
            <a:satOff val="-29314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029F7-737D-459D-8AF9-DF532149701F}">
      <dsp:nvSpPr>
        <dsp:cNvPr id="0" name=""/>
        <dsp:cNvSpPr/>
      </dsp:nvSpPr>
      <dsp:spPr>
        <a:xfrm>
          <a:off x="951302" y="1974717"/>
          <a:ext cx="474121" cy="47412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C7C0E-A0FD-4E2F-ADE1-35FD4A370385}">
      <dsp:nvSpPr>
        <dsp:cNvPr id="0" name=""/>
        <dsp:cNvSpPr/>
      </dsp:nvSpPr>
      <dsp:spPr>
        <a:xfrm>
          <a:off x="1561141" y="2352236"/>
          <a:ext cx="207428" cy="207428"/>
        </a:xfrm>
        <a:prstGeom prst="ellipse">
          <a:avLst/>
        </a:prstGeom>
        <a:solidFill>
          <a:schemeClr val="accent4">
            <a:hueOff val="7508000"/>
            <a:satOff val="-346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84ED7-D7E3-47BE-AAF0-BB4DA4398C15}">
      <dsp:nvSpPr>
        <dsp:cNvPr id="0" name=""/>
        <dsp:cNvSpPr/>
      </dsp:nvSpPr>
      <dsp:spPr>
        <a:xfrm>
          <a:off x="1677301" y="1974717"/>
          <a:ext cx="325958" cy="325958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1E853-4417-44E7-AC54-5D6EFDC22880}">
      <dsp:nvSpPr>
        <dsp:cNvPr id="0" name=""/>
        <dsp:cNvSpPr/>
      </dsp:nvSpPr>
      <dsp:spPr>
        <a:xfrm>
          <a:off x="1967701" y="2381276"/>
          <a:ext cx="207428" cy="20742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2F1D4-3BDB-4CE5-BC85-0490BB3C2162}">
      <dsp:nvSpPr>
        <dsp:cNvPr id="0" name=""/>
        <dsp:cNvSpPr/>
      </dsp:nvSpPr>
      <dsp:spPr>
        <a:xfrm>
          <a:off x="2229060" y="1916637"/>
          <a:ext cx="474121" cy="474121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EE681-40CB-4F33-BBDA-51F1396DF6A0}">
      <dsp:nvSpPr>
        <dsp:cNvPr id="0" name=""/>
        <dsp:cNvSpPr/>
      </dsp:nvSpPr>
      <dsp:spPr>
        <a:xfrm>
          <a:off x="2867939" y="1800477"/>
          <a:ext cx="325958" cy="325958"/>
        </a:xfrm>
        <a:prstGeom prst="ellipse">
          <a:avLst/>
        </a:prstGeom>
        <a:solidFill>
          <a:schemeClr val="accent4">
            <a:hueOff val="9818154"/>
            <a:satOff val="-45303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A3F57-A46D-404B-8714-8D77D4F67E9A}">
      <dsp:nvSpPr>
        <dsp:cNvPr id="0" name=""/>
        <dsp:cNvSpPr/>
      </dsp:nvSpPr>
      <dsp:spPr>
        <a:xfrm>
          <a:off x="3193898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662A5-23FC-40C0-91B1-CC4BE97D4F0B}">
      <dsp:nvSpPr>
        <dsp:cNvPr id="0" name=""/>
        <dsp:cNvSpPr/>
      </dsp:nvSpPr>
      <dsp:spPr>
        <a:xfrm>
          <a:off x="3977139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7C722-0E5C-4B05-B2FB-1177DA4C3D4B}">
      <dsp:nvSpPr>
        <dsp:cNvPr id="0" name=""/>
        <dsp:cNvSpPr/>
      </dsp:nvSpPr>
      <dsp:spPr>
        <a:xfrm>
          <a:off x="5130244" y="305463"/>
          <a:ext cx="2219182" cy="221918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Nodos regionales</a:t>
          </a:r>
          <a:endParaRPr lang="es-CO" sz="2900" kern="1200" dirty="0"/>
        </a:p>
      </dsp:txBody>
      <dsp:txXfrm>
        <a:off x="5455236" y="630455"/>
        <a:ext cx="1569198" cy="1569198"/>
      </dsp:txXfrm>
    </dsp:sp>
    <dsp:sp modelId="{E59D66FE-0F52-4009-A217-DFC10AE9E536}">
      <dsp:nvSpPr>
        <dsp:cNvPr id="0" name=""/>
        <dsp:cNvSpPr/>
      </dsp:nvSpPr>
      <dsp:spPr>
        <a:xfrm>
          <a:off x="4934433" y="2741342"/>
          <a:ext cx="2610802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smtClean="0"/>
            <a:t>Red de Estudios Humanitarios </a:t>
          </a:r>
          <a:endParaRPr lang="es-CO" sz="2700" kern="1200" dirty="0"/>
        </a:p>
      </dsp:txBody>
      <dsp:txXfrm>
        <a:off x="4934433" y="2741342"/>
        <a:ext cx="2610802" cy="1609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46640-DB9E-4CFB-8A63-32609D67C6C7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Academia</a:t>
          </a:r>
          <a:endParaRPr lang="es-CO" sz="1800" kern="1200" dirty="0"/>
        </a:p>
      </dsp:txBody>
      <dsp:txXfrm>
        <a:off x="436958" y="1596826"/>
        <a:ext cx="1305521" cy="870346"/>
      </dsp:txXfrm>
    </dsp:sp>
    <dsp:sp modelId="{E829B92E-A74A-4AFB-81ED-EFD035087DC9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Investigación</a:t>
          </a:r>
          <a:endParaRPr lang="es-CO" sz="1800" kern="1200" dirty="0"/>
        </a:p>
      </dsp:txBody>
      <dsp:txXfrm>
        <a:off x="2395239" y="1596826"/>
        <a:ext cx="1305521" cy="870346"/>
      </dsp:txXfrm>
    </dsp:sp>
    <dsp:sp modelId="{8D2D149F-6C09-42F0-9663-8E4861567780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Divulgación</a:t>
          </a:r>
          <a:endParaRPr lang="es-CO" sz="1800" kern="1200" dirty="0"/>
        </a:p>
      </dsp:txBody>
      <dsp:txXfrm>
        <a:off x="4353519" y="1596826"/>
        <a:ext cx="1305521" cy="870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E63A3-57DC-4D73-8BA6-E0074D40DF4F}">
      <dsp:nvSpPr>
        <dsp:cNvPr id="0" name=""/>
        <dsp:cNvSpPr/>
      </dsp:nvSpPr>
      <dsp:spPr>
        <a:xfrm>
          <a:off x="962" y="0"/>
          <a:ext cx="2503103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Investigación </a:t>
          </a:r>
          <a:endParaRPr lang="es-CO" sz="3300" kern="1200" dirty="0"/>
        </a:p>
      </dsp:txBody>
      <dsp:txXfrm>
        <a:off x="962" y="0"/>
        <a:ext cx="2503103" cy="1305401"/>
      </dsp:txXfrm>
    </dsp:sp>
    <dsp:sp modelId="{C9F97D3A-E17F-41AD-84D8-4FA241FFDCE6}">
      <dsp:nvSpPr>
        <dsp:cNvPr id="0" name=""/>
        <dsp:cNvSpPr/>
      </dsp:nvSpPr>
      <dsp:spPr>
        <a:xfrm>
          <a:off x="251273" y="1305773"/>
          <a:ext cx="2002482" cy="8548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Biblioteca Digital en Estudios Humanitarios</a:t>
          </a:r>
          <a:endParaRPr lang="es-CO" sz="1300" kern="1200" dirty="0"/>
        </a:p>
      </dsp:txBody>
      <dsp:txXfrm>
        <a:off x="276311" y="1330811"/>
        <a:ext cx="1952406" cy="804787"/>
      </dsp:txXfrm>
    </dsp:sp>
    <dsp:sp modelId="{AC3E7CCB-8AED-4639-8BBC-950528BAF226}">
      <dsp:nvSpPr>
        <dsp:cNvPr id="0" name=""/>
        <dsp:cNvSpPr/>
      </dsp:nvSpPr>
      <dsp:spPr>
        <a:xfrm>
          <a:off x="251273" y="2292154"/>
          <a:ext cx="2002482" cy="854863"/>
        </a:xfrm>
        <a:prstGeom prst="roundRect">
          <a:avLst>
            <a:gd name="adj" fmla="val 1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Estado del Arte en Desplazamiento Forzado en Antioquia- 2000- 2002</a:t>
          </a:r>
          <a:endParaRPr lang="es-CO" sz="1300" kern="1200" dirty="0"/>
        </a:p>
      </dsp:txBody>
      <dsp:txXfrm>
        <a:off x="276311" y="2317192"/>
        <a:ext cx="1952406" cy="804787"/>
      </dsp:txXfrm>
    </dsp:sp>
    <dsp:sp modelId="{0E59CD77-0E48-45FA-8830-CB7FAECDE254}">
      <dsp:nvSpPr>
        <dsp:cNvPr id="0" name=""/>
        <dsp:cNvSpPr/>
      </dsp:nvSpPr>
      <dsp:spPr>
        <a:xfrm>
          <a:off x="251273" y="3278535"/>
          <a:ext cx="2002482" cy="854863"/>
        </a:xfrm>
        <a:prstGeom prst="roundRect">
          <a:avLst>
            <a:gd name="adj" fmla="val 1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Análisis de comparativo impacto planes de renovación urbana Medellín- </a:t>
          </a:r>
          <a:r>
            <a:rPr lang="es-CO" sz="1300" kern="1200" dirty="0" err="1" smtClean="0"/>
            <a:t>Foz</a:t>
          </a:r>
          <a:r>
            <a:rPr lang="es-CO" sz="1300" kern="1200" dirty="0" smtClean="0"/>
            <a:t> de Iguazú</a:t>
          </a:r>
          <a:endParaRPr lang="es-CO" sz="1300" kern="1200" dirty="0"/>
        </a:p>
      </dsp:txBody>
      <dsp:txXfrm>
        <a:off x="276311" y="3303573"/>
        <a:ext cx="1952406" cy="804787"/>
      </dsp:txXfrm>
    </dsp:sp>
    <dsp:sp modelId="{3C540557-7713-4BD4-B185-8091A8840672}">
      <dsp:nvSpPr>
        <dsp:cNvPr id="0" name=""/>
        <dsp:cNvSpPr/>
      </dsp:nvSpPr>
      <dsp:spPr>
        <a:xfrm>
          <a:off x="2691798" y="0"/>
          <a:ext cx="2503103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Extensión</a:t>
          </a:r>
          <a:endParaRPr lang="es-CO" sz="3300" kern="1200" dirty="0"/>
        </a:p>
      </dsp:txBody>
      <dsp:txXfrm>
        <a:off x="2691798" y="0"/>
        <a:ext cx="2503103" cy="1305401"/>
      </dsp:txXfrm>
    </dsp:sp>
    <dsp:sp modelId="{01ACD808-CAB4-4738-9F3C-7B338748E83B}">
      <dsp:nvSpPr>
        <dsp:cNvPr id="0" name=""/>
        <dsp:cNvSpPr/>
      </dsp:nvSpPr>
      <dsp:spPr>
        <a:xfrm>
          <a:off x="2942108" y="1306676"/>
          <a:ext cx="2002482" cy="1311987"/>
        </a:xfrm>
        <a:prstGeom prst="roundRect">
          <a:avLst>
            <a:gd name="adj" fmla="val 10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Enlace e interlocución con otras redes como REDIF, Sistema de Información Codhes</a:t>
          </a:r>
          <a:endParaRPr lang="es-CO" sz="1300" kern="1200" dirty="0"/>
        </a:p>
      </dsp:txBody>
      <dsp:txXfrm>
        <a:off x="2980535" y="1345103"/>
        <a:ext cx="1925628" cy="1235133"/>
      </dsp:txXfrm>
    </dsp:sp>
    <dsp:sp modelId="{F0A38DC1-38E1-4211-AE7B-829499B56CE9}">
      <dsp:nvSpPr>
        <dsp:cNvPr id="0" name=""/>
        <dsp:cNvSpPr/>
      </dsp:nvSpPr>
      <dsp:spPr>
        <a:xfrm>
          <a:off x="2942108" y="2820508"/>
          <a:ext cx="2002482" cy="1311987"/>
        </a:xfrm>
        <a:prstGeom prst="roundRect">
          <a:avLst>
            <a:gd name="adj" fmla="val 10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Dos ediciones del Concurso de fotografía imagen sin olvido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Dos ediciones concurso de fotografía </a:t>
          </a:r>
          <a:r>
            <a:rPr lang="es-CO" sz="1300" kern="1200" dirty="0" err="1" smtClean="0"/>
            <a:t>UTadeo</a:t>
          </a:r>
          <a:endParaRPr lang="es-CO" sz="1300" kern="1200" dirty="0"/>
        </a:p>
      </dsp:txBody>
      <dsp:txXfrm>
        <a:off x="2980535" y="2858935"/>
        <a:ext cx="1925628" cy="1235133"/>
      </dsp:txXfrm>
    </dsp:sp>
    <dsp:sp modelId="{C0BFE5A1-44C1-472B-9159-5F022169B129}">
      <dsp:nvSpPr>
        <dsp:cNvPr id="0" name=""/>
        <dsp:cNvSpPr/>
      </dsp:nvSpPr>
      <dsp:spPr>
        <a:xfrm>
          <a:off x="5382634" y="0"/>
          <a:ext cx="2503103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300" kern="1200" dirty="0" smtClean="0"/>
            <a:t>Docencia</a:t>
          </a:r>
          <a:endParaRPr lang="es-CO" sz="3300" kern="1200" dirty="0"/>
        </a:p>
      </dsp:txBody>
      <dsp:txXfrm>
        <a:off x="5382634" y="0"/>
        <a:ext cx="2503103" cy="1305401"/>
      </dsp:txXfrm>
    </dsp:sp>
    <dsp:sp modelId="{3DA67972-E009-4AD0-A2BF-F27B8445DE3F}">
      <dsp:nvSpPr>
        <dsp:cNvPr id="0" name=""/>
        <dsp:cNvSpPr/>
      </dsp:nvSpPr>
      <dsp:spPr>
        <a:xfrm>
          <a:off x="5632944" y="1305773"/>
          <a:ext cx="2002482" cy="854863"/>
        </a:xfrm>
        <a:prstGeom prst="roundRect">
          <a:avLst>
            <a:gd name="adj" fmla="val 10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Participación de estudiantes de pregrado como en la secretaria técnica del nodo</a:t>
          </a:r>
          <a:endParaRPr lang="es-CO" sz="1300" kern="1200" dirty="0"/>
        </a:p>
      </dsp:txBody>
      <dsp:txXfrm>
        <a:off x="5657982" y="1330811"/>
        <a:ext cx="1952406" cy="804787"/>
      </dsp:txXfrm>
    </dsp:sp>
    <dsp:sp modelId="{CB8151D1-BD9B-4C78-83D0-0521A50D0CBE}">
      <dsp:nvSpPr>
        <dsp:cNvPr id="0" name=""/>
        <dsp:cNvSpPr/>
      </dsp:nvSpPr>
      <dsp:spPr>
        <a:xfrm>
          <a:off x="5632944" y="2292154"/>
          <a:ext cx="2002482" cy="854863"/>
        </a:xfrm>
        <a:prstGeom prst="roundRect">
          <a:avLst>
            <a:gd name="adj" fmla="val 1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Participación de estudiantes de pregrado y posgrado como auxiliares de investigación </a:t>
          </a:r>
          <a:endParaRPr lang="es-CO" sz="1300" kern="1200" dirty="0"/>
        </a:p>
      </dsp:txBody>
      <dsp:txXfrm>
        <a:off x="5657982" y="2317192"/>
        <a:ext cx="1952406" cy="804787"/>
      </dsp:txXfrm>
    </dsp:sp>
    <dsp:sp modelId="{602C681F-09CA-4B90-822A-5BA78CBB091F}">
      <dsp:nvSpPr>
        <dsp:cNvPr id="0" name=""/>
        <dsp:cNvSpPr/>
      </dsp:nvSpPr>
      <dsp:spPr>
        <a:xfrm>
          <a:off x="5632944" y="3278535"/>
          <a:ext cx="2002482" cy="85486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Soporte a espacio de formación en temas humanitarios</a:t>
          </a:r>
          <a:endParaRPr lang="es-CO" sz="1300" kern="1200" dirty="0"/>
        </a:p>
      </dsp:txBody>
      <dsp:txXfrm>
        <a:off x="5657982" y="3303573"/>
        <a:ext cx="1952406" cy="804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E8751-C2FC-4C87-B091-F9D6717D8267}">
      <dsp:nvSpPr>
        <dsp:cNvPr id="0" name=""/>
        <dsp:cNvSpPr/>
      </dsp:nvSpPr>
      <dsp:spPr>
        <a:xfrm>
          <a:off x="3838" y="1763879"/>
          <a:ext cx="2234281" cy="8937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Espacio para la difusión de nuevo conocimiento y la discusión y divulgación normas </a:t>
          </a:r>
          <a:r>
            <a:rPr lang="es-CO" sz="900" kern="1200" dirty="0" err="1" smtClean="0"/>
            <a:t>itnernacionales</a:t>
          </a:r>
          <a:endParaRPr lang="es-CO" sz="900" kern="1200" dirty="0"/>
        </a:p>
      </dsp:txBody>
      <dsp:txXfrm>
        <a:off x="450694" y="1763879"/>
        <a:ext cx="1340569" cy="893712"/>
      </dsp:txXfrm>
    </dsp:sp>
    <dsp:sp modelId="{F3C513BC-9BC8-4587-8C0B-E7CAFC347EA3}">
      <dsp:nvSpPr>
        <dsp:cNvPr id="0" name=""/>
        <dsp:cNvSpPr/>
      </dsp:nvSpPr>
      <dsp:spPr>
        <a:xfrm>
          <a:off x="2014691" y="1763879"/>
          <a:ext cx="2234281" cy="893712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Global History of Modern Humanitarian Action</a:t>
          </a:r>
          <a:endParaRPr lang="es-C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History of Humanitarianism in Latin America</a:t>
          </a:r>
          <a:endParaRPr lang="es-CO" sz="900" kern="1200" dirty="0" smtClean="0"/>
        </a:p>
      </dsp:txBody>
      <dsp:txXfrm>
        <a:off x="2461547" y="1763879"/>
        <a:ext cx="1340569" cy="893712"/>
      </dsp:txXfrm>
    </dsp:sp>
    <dsp:sp modelId="{1FC63860-ECA2-4952-8D79-4F35961DFF63}">
      <dsp:nvSpPr>
        <dsp:cNvPr id="0" name=""/>
        <dsp:cNvSpPr/>
      </dsp:nvSpPr>
      <dsp:spPr>
        <a:xfrm>
          <a:off x="4025544" y="1763879"/>
          <a:ext cx="2234281" cy="893712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Participación informe Codhes</a:t>
          </a:r>
          <a:endParaRPr lang="es-CO" sz="900" kern="1200" dirty="0"/>
        </a:p>
      </dsp:txBody>
      <dsp:txXfrm>
        <a:off x="4472400" y="1763879"/>
        <a:ext cx="1340569" cy="893712"/>
      </dsp:txXfrm>
    </dsp:sp>
    <dsp:sp modelId="{FE6B4708-158E-4F14-B4B5-EEA20EA59219}">
      <dsp:nvSpPr>
        <dsp:cNvPr id="0" name=""/>
        <dsp:cNvSpPr/>
      </dsp:nvSpPr>
      <dsp:spPr>
        <a:xfrm>
          <a:off x="6036398" y="1763879"/>
          <a:ext cx="2234281" cy="89371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Norma humanitaria esencial- Proyecto Esfera</a:t>
          </a:r>
          <a:endParaRPr lang="es-CO" sz="900" kern="1200" dirty="0"/>
        </a:p>
      </dsp:txBody>
      <dsp:txXfrm>
        <a:off x="6483254" y="1763879"/>
        <a:ext cx="1340569" cy="893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B03B-3A62-4D4A-8E9F-C6FBA578AEC0}">
      <dsp:nvSpPr>
        <dsp:cNvPr id="0" name=""/>
        <dsp:cNvSpPr/>
      </dsp:nvSpPr>
      <dsp:spPr>
        <a:xfrm>
          <a:off x="4131" y="0"/>
          <a:ext cx="3974460" cy="476316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Ampliación de los campos de acción </a:t>
          </a:r>
          <a:endParaRPr lang="es-CO" sz="3200" kern="1200" dirty="0"/>
        </a:p>
      </dsp:txBody>
      <dsp:txXfrm>
        <a:off x="4131" y="0"/>
        <a:ext cx="3974460" cy="1428950"/>
      </dsp:txXfrm>
    </dsp:sp>
    <dsp:sp modelId="{ECA7E932-CB26-41AB-9739-4C3ACFE8048C}">
      <dsp:nvSpPr>
        <dsp:cNvPr id="0" name=""/>
        <dsp:cNvSpPr/>
      </dsp:nvSpPr>
      <dsp:spPr>
        <a:xfrm>
          <a:off x="401577" y="1429357"/>
          <a:ext cx="3179568" cy="9357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Acción Humanitaria</a:t>
          </a:r>
          <a:endParaRPr lang="es-CO" sz="1900" kern="1200" dirty="0"/>
        </a:p>
      </dsp:txBody>
      <dsp:txXfrm>
        <a:off x="428985" y="1456765"/>
        <a:ext cx="3124752" cy="880955"/>
      </dsp:txXfrm>
    </dsp:sp>
    <dsp:sp modelId="{29EBBA6C-D453-4142-90AD-E339175AF632}">
      <dsp:nvSpPr>
        <dsp:cNvPr id="0" name=""/>
        <dsp:cNvSpPr/>
      </dsp:nvSpPr>
      <dsp:spPr>
        <a:xfrm>
          <a:off x="401577" y="2509094"/>
          <a:ext cx="3179568" cy="935771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Construcción de Paz </a:t>
          </a:r>
          <a:endParaRPr lang="es-CO" sz="1900" kern="1200" dirty="0"/>
        </a:p>
      </dsp:txBody>
      <dsp:txXfrm>
        <a:off x="428985" y="2536502"/>
        <a:ext cx="3124752" cy="880955"/>
      </dsp:txXfrm>
    </dsp:sp>
    <dsp:sp modelId="{7D00B804-B350-4422-9E79-7B1F58FA8E53}">
      <dsp:nvSpPr>
        <dsp:cNvPr id="0" name=""/>
        <dsp:cNvSpPr/>
      </dsp:nvSpPr>
      <dsp:spPr>
        <a:xfrm>
          <a:off x="401577" y="3588830"/>
          <a:ext cx="3179568" cy="935771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Desarrollo</a:t>
          </a:r>
          <a:endParaRPr lang="es-CO" sz="1900" kern="1200" dirty="0"/>
        </a:p>
      </dsp:txBody>
      <dsp:txXfrm>
        <a:off x="428985" y="3616238"/>
        <a:ext cx="3124752" cy="880955"/>
      </dsp:txXfrm>
    </dsp:sp>
    <dsp:sp modelId="{B2BB897D-6605-439D-9172-7C67B84FACFA}">
      <dsp:nvSpPr>
        <dsp:cNvPr id="0" name=""/>
        <dsp:cNvSpPr/>
      </dsp:nvSpPr>
      <dsp:spPr>
        <a:xfrm>
          <a:off x="4276676" y="0"/>
          <a:ext cx="3974460" cy="476316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Adecuación estructura organizativa</a:t>
          </a:r>
          <a:endParaRPr lang="es-CO" sz="3200" kern="1200" dirty="0"/>
        </a:p>
      </dsp:txBody>
      <dsp:txXfrm>
        <a:off x="4276676" y="0"/>
        <a:ext cx="3974460" cy="1428950"/>
      </dsp:txXfrm>
    </dsp:sp>
    <dsp:sp modelId="{4A038B08-FD91-4CFB-B6A9-AEF4DB84B5B7}">
      <dsp:nvSpPr>
        <dsp:cNvPr id="0" name=""/>
        <dsp:cNvSpPr/>
      </dsp:nvSpPr>
      <dsp:spPr>
        <a:xfrm>
          <a:off x="4674122" y="1429357"/>
          <a:ext cx="3179568" cy="935771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Mas relevancia a las regiones</a:t>
          </a:r>
          <a:endParaRPr lang="es-CO" sz="1900" kern="1200" dirty="0"/>
        </a:p>
      </dsp:txBody>
      <dsp:txXfrm>
        <a:off x="4701530" y="1456765"/>
        <a:ext cx="3124752" cy="880955"/>
      </dsp:txXfrm>
    </dsp:sp>
    <dsp:sp modelId="{BFE87CC6-3D1A-4615-9CA0-965CA73944C0}">
      <dsp:nvSpPr>
        <dsp:cNvPr id="0" name=""/>
        <dsp:cNvSpPr/>
      </dsp:nvSpPr>
      <dsp:spPr>
        <a:xfrm>
          <a:off x="4674122" y="2509094"/>
          <a:ext cx="3179568" cy="935771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Gestión direccionada a la incidencia con representación jurídica</a:t>
          </a:r>
          <a:endParaRPr lang="es-CO" sz="1900" kern="1200" dirty="0"/>
        </a:p>
      </dsp:txBody>
      <dsp:txXfrm>
        <a:off x="4701530" y="2536502"/>
        <a:ext cx="3124752" cy="880955"/>
      </dsp:txXfrm>
    </dsp:sp>
    <dsp:sp modelId="{7E135DAC-9DBB-47B2-97F7-E324B0C644C0}">
      <dsp:nvSpPr>
        <dsp:cNvPr id="0" name=""/>
        <dsp:cNvSpPr/>
      </dsp:nvSpPr>
      <dsp:spPr>
        <a:xfrm>
          <a:off x="4674122" y="3588830"/>
          <a:ext cx="3179568" cy="93577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Soporte a socios internos en manejo de información para la toma de decisiones </a:t>
          </a:r>
          <a:endParaRPr lang="es-CO" sz="1900" kern="1200" dirty="0"/>
        </a:p>
      </dsp:txBody>
      <dsp:txXfrm>
        <a:off x="4701530" y="3616238"/>
        <a:ext cx="3124752" cy="88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08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2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8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0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9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1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94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2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FC88-FB26-4AD5-8E1D-556E2CE17773}" type="datetimeFigureOut">
              <a:rPr lang="es-CO" smtClean="0"/>
              <a:t>15/09/2016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972E-66F5-48FB-81F9-A0DF7E619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91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97229" y="6422680"/>
            <a:ext cx="8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76125E"/>
                </a:solidFill>
              </a:rPr>
              <a:t>Fecha: </a:t>
            </a:r>
            <a:endParaRPr lang="es-CO" b="1" dirty="0">
              <a:solidFill>
                <a:srgbClr val="76125E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422245" y="413139"/>
            <a:ext cx="7772400" cy="2387600"/>
          </a:xfrm>
        </p:spPr>
        <p:txBody>
          <a:bodyPr>
            <a:normAutofit/>
          </a:bodyPr>
          <a:lstStyle/>
          <a:p>
            <a:r>
              <a:rPr lang="es-CO" dirty="0" smtClean="0"/>
              <a:t>Sistematización de conocimientos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-117909" y="3580598"/>
            <a:ext cx="6858000" cy="1655762"/>
          </a:xfrm>
        </p:spPr>
        <p:txBody>
          <a:bodyPr/>
          <a:lstStyle/>
          <a:p>
            <a:r>
              <a:rPr lang="es-CO" dirty="0" smtClean="0"/>
              <a:t>Caso de Innovación</a:t>
            </a:r>
          </a:p>
        </p:txBody>
      </p:sp>
      <p:pic>
        <p:nvPicPr>
          <p:cNvPr id="1026" name="Picture 2" descr="http://www.utadeo.edu.co/files/styles/internal_517x290/public/node/project/field_images/iehs.jpg?itok=tRKiSB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43" y="4408479"/>
            <a:ext cx="3008466" cy="15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7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4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8650" y="730887"/>
            <a:ext cx="7886700" cy="1325563"/>
          </a:xfrm>
        </p:spPr>
        <p:txBody>
          <a:bodyPr/>
          <a:lstStyle/>
          <a:p>
            <a:r>
              <a:rPr lang="es-CO" dirty="0" smtClean="0"/>
              <a:t>Objetivo </a:t>
            </a:r>
            <a:endParaRPr lang="es-CO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946778801"/>
              </p:ext>
            </p:extLst>
          </p:nvPr>
        </p:nvGraphicFramePr>
        <p:xfrm>
          <a:off x="417093" y="1628006"/>
          <a:ext cx="8457399" cy="48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49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específicos 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095477"/>
              </p:ext>
            </p:extLst>
          </p:nvPr>
        </p:nvGraphicFramePr>
        <p:xfrm>
          <a:off x="628650" y="1386038"/>
          <a:ext cx="7886700" cy="519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21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Estructura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464913"/>
              </p:ext>
            </p:extLst>
          </p:nvPr>
        </p:nvGraphicFramePr>
        <p:xfrm>
          <a:off x="628650" y="127698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84446656"/>
              </p:ext>
            </p:extLst>
          </p:nvPr>
        </p:nvGraphicFramePr>
        <p:xfrm>
          <a:off x="1341120" y="3957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5684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7901" y="480630"/>
            <a:ext cx="7886700" cy="1325563"/>
          </a:xfrm>
        </p:spPr>
        <p:txBody>
          <a:bodyPr/>
          <a:lstStyle/>
          <a:p>
            <a:r>
              <a:rPr lang="es-CO" dirty="0" smtClean="0"/>
              <a:t>Áreas de acción 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843434"/>
              </p:ext>
            </p:extLst>
          </p:nvPr>
        </p:nvGraphicFramePr>
        <p:xfrm>
          <a:off x="522772" y="141173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03322874"/>
              </p:ext>
            </p:extLst>
          </p:nvPr>
        </p:nvGraphicFramePr>
        <p:xfrm>
          <a:off x="417095" y="3888606"/>
          <a:ext cx="8274518" cy="442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636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7" y="221381"/>
            <a:ext cx="4865984" cy="5240956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6144" y="1279526"/>
            <a:ext cx="2844678" cy="132556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Concurso de fotografía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49" y="2530495"/>
            <a:ext cx="2762536" cy="41764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5" y="3965105"/>
            <a:ext cx="4249142" cy="27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39303" y="528755"/>
            <a:ext cx="7886700" cy="1325563"/>
          </a:xfrm>
        </p:spPr>
        <p:txBody>
          <a:bodyPr/>
          <a:lstStyle/>
          <a:p>
            <a:r>
              <a:rPr lang="es-CO" dirty="0" smtClean="0"/>
              <a:t>Día </a:t>
            </a:r>
            <a:r>
              <a:rPr lang="es-CO" dirty="0"/>
              <a:t>M</a:t>
            </a:r>
            <a:r>
              <a:rPr lang="es-CO" dirty="0" smtClean="0"/>
              <a:t>undial </a:t>
            </a:r>
            <a:r>
              <a:rPr lang="es-CO" dirty="0"/>
              <a:t>H</a:t>
            </a:r>
            <a:r>
              <a:rPr lang="es-CO" dirty="0" smtClean="0"/>
              <a:t>umanitario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55" y="2684708"/>
            <a:ext cx="5268120" cy="3927848"/>
          </a:xfrm>
          <a:prstGeom prst="rect">
            <a:avLst/>
          </a:prstGeom>
        </p:spPr>
      </p:pic>
      <p:pic>
        <p:nvPicPr>
          <p:cNvPr id="2050" name="Picture 2" descr="Resultado de imagen para dia mundial humanit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9" y="1437606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ia mundial humanit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26" y="1437606"/>
            <a:ext cx="3769631" cy="14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Resultado de imagen para dia mundial humanitario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6" name="Picture 8" descr="Resultado de imagen para dia mundial humanitario 2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4" y="3323069"/>
            <a:ext cx="3243627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759762"/>
            <a:ext cx="7886700" cy="1325563"/>
          </a:xfrm>
        </p:spPr>
        <p:txBody>
          <a:bodyPr/>
          <a:lstStyle/>
          <a:p>
            <a:r>
              <a:rPr lang="es-CO" dirty="0" smtClean="0"/>
              <a:t>Cátedras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4" y="1825443"/>
            <a:ext cx="7089272" cy="45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276" y="634633"/>
            <a:ext cx="7886700" cy="1325563"/>
          </a:xfrm>
        </p:spPr>
        <p:txBody>
          <a:bodyPr/>
          <a:lstStyle/>
          <a:p>
            <a:r>
              <a:rPr lang="es-CO" dirty="0" smtClean="0"/>
              <a:t>Retos Posconflicto</a:t>
            </a: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67173899"/>
              </p:ext>
            </p:extLst>
          </p:nvPr>
        </p:nvGraphicFramePr>
        <p:xfrm>
          <a:off x="340092" y="1724259"/>
          <a:ext cx="8255268" cy="476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008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317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Sistematización de conocimientos</vt:lpstr>
      <vt:lpstr>Objetivo </vt:lpstr>
      <vt:lpstr>Objetivos específicos </vt:lpstr>
      <vt:lpstr>Estructura</vt:lpstr>
      <vt:lpstr>Áreas de acción </vt:lpstr>
      <vt:lpstr>Concurso de fotografía</vt:lpstr>
      <vt:lpstr>Día Mundial Humanitario</vt:lpstr>
      <vt:lpstr>Cátedras</vt:lpstr>
      <vt:lpstr>Retos Posconflicto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Giraldo Arias</dc:creator>
  <cp:lastModifiedBy>Paula Andrea Valencia Londoño</cp:lastModifiedBy>
  <cp:revision>18</cp:revision>
  <dcterms:created xsi:type="dcterms:W3CDTF">2016-09-09T13:50:42Z</dcterms:created>
  <dcterms:modified xsi:type="dcterms:W3CDTF">2016-09-15T21:31:51Z</dcterms:modified>
</cp:coreProperties>
</file>